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6" r:id="rId3"/>
    <p:sldId id="263" r:id="rId4"/>
    <p:sldId id="265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520212-DD25-42BD-8D7B-45276845A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7A67A61-A64C-440A-B3BC-C9DE8AC7F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DFE5F7-44E2-4F7F-99E6-CC2B6B9F0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6F5289-EBB7-42CB-A943-64849A232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657013-DB57-459A-BE38-BA96355B7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3952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5CCFD0-D730-4B44-8B03-BFAB7EA62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F3FDCB-8E2A-4718-8517-D2958402F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857619-B056-4976-BB52-A181A2075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19F458-4C99-416D-BB60-D6F308F05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926BEA-B722-44DA-B0B5-608E4F3AC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1831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59ADFE-2F4B-463C-A5C8-86273DA4F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B671A6-968A-4C4F-ADFC-271081AED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56DF81-B6DF-4824-806B-4ED6E3C0F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919661-D147-4312-94B7-BA44A325C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5BEACA-142B-4671-B11F-43565CDE3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16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48661D-DF09-4D05-B529-8E6FC7E86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B3B948-6796-4EA0-B3AC-0931CF488D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12F418-0845-492E-8E74-6F6D187219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4924C6-098D-409C-ACC2-259D26701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BC1396-D02F-4B9B-AC00-94B46B5B8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71DE48-5E02-44DE-9360-628A53574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1983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9C2FA-EE87-42D7-9E02-7C5FF82D7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9F0362-30AE-475F-843D-072460686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3CFC27-2E95-4CFC-84D2-A131ACFF1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B7F6059-17F5-4479-A0A8-3A0A6F36D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61D574F-C988-42A5-8464-CE2605BA0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6826B0C-F936-4963-B5A7-C0773812A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43FC35F-DE99-4ACD-A716-9D7EEA92A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1E55693-2EB7-4417-A40D-C5F42B274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9848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DCF64C-3E08-47AD-A687-FC233E858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D09CB3A-ED1B-4379-9307-FDDEB483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4DA68C1-B6B2-43AE-932A-200EB257D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01FFC4B-57E2-4F79-BC46-4C09CC80A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6322D1D-3946-41BD-B6D1-28CD3A8B2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6E0F504-7E76-4DEA-AE1E-54B0F9097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166718-29BD-41EA-9AA4-12289B671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130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90AC1-C973-4FDE-ACC6-8629FA27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A05540-E97B-412E-92E9-D0DE3819E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ACD94F-E47A-43FD-AFEA-4F8B5771F9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4EAD4CB-6473-4860-B1BD-412729C46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62C06A-3B0C-4386-BBED-4D4EB832A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2E64AD7-F2C6-4214-9B55-1C94F56F4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239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CC6B0B-ED5F-4510-8A58-4BB07F7B1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9B0EF5E-ED8E-4D9D-9FB1-D4E479A7B8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68471E-346A-416F-B1C2-FF9079AD7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0B8FCC-061B-47F7-9D4E-88A96F951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0D8D9D8-2A07-4982-B410-92404F5A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150954-C9B1-4B1C-BBC4-F47E2C2B3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9912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DBDB96-D10F-4619-9BDC-6F128E2C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43EC191-0216-4D44-945A-EF84EA598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0AD67B-F89B-4C74-A4FB-1AD2DC851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714E06-B904-4F86-8DF6-67D6EF4EA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2B1A7-47FB-450B-AD38-E0BC84794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54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8039053-2530-4671-A3FC-5095CE77A7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7BC2054-0F30-4F1C-A7D1-A37FCBA441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AFC5A3-0379-403C-8A5B-EA5C983CF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5C560B-0B46-4D9A-A77E-8E8997D1E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6FB207-A81F-4C64-BBF2-56560CB40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8290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5202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112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665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878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264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7090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2299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06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0113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7569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1453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21984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0974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46580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2094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2998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5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B3986F6-ABB9-4E68-A332-8030DEE63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CF061A-9BCF-4C37-9592-7DCD3DEF5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7E9293-4C48-4815-AE81-243812F5D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3DF1F-42A1-4E0F-98C3-100084FC2E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717224-15AA-4690-B1DE-AF4D3FFBE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271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552E8-EDDF-42D1-B612-BB813894AC1C}" type="datetimeFigureOut">
              <a:rPr lang="fr-FR" smtClean="0"/>
              <a:t>09/01/2022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29DCB-BA80-4084-9882-EEE3F6DEAE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8172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B1A9DD-81ED-40DB-8305-94FE6813BE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28835"/>
            <a:ext cx="9291198" cy="1200329"/>
          </a:xfrm>
        </p:spPr>
        <p:txBody>
          <a:bodyPr wrap="square" anchor="ctr" anchorCtr="0">
            <a:spAutoFit/>
          </a:bodyPr>
          <a:lstStyle/>
          <a:p>
            <a:r>
              <a:rPr lang="fr-FR" sz="8000" cap="small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circuits combinatoires </a:t>
            </a:r>
            <a:endParaRPr lang="fr-FR" sz="41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339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56D47B8-F0A4-4F03-8012-C03898C8E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03" y="229331"/>
            <a:ext cx="10536000" cy="3384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A84E75-4612-4660-B2C5-25E6F64FB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" y="3394722"/>
            <a:ext cx="10694436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63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E6AC820-3E94-4687-B952-C5D91A324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70"/>
            <a:ext cx="10488238" cy="6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7382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</Words>
  <Application>Microsoft Office PowerPoint</Application>
  <PresentationFormat>Grand écran</PresentationFormat>
  <Paragraphs>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Tw Cen MT</vt:lpstr>
      <vt:lpstr>Thème Office</vt:lpstr>
      <vt:lpstr>Circuit</vt:lpstr>
      <vt:lpstr>circuits combinatoires 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Toph</dc:creator>
  <cp:lastModifiedBy>Toph</cp:lastModifiedBy>
  <cp:revision>2</cp:revision>
  <dcterms:created xsi:type="dcterms:W3CDTF">2022-01-09T10:34:05Z</dcterms:created>
  <dcterms:modified xsi:type="dcterms:W3CDTF">2022-01-09T10:38:13Z</dcterms:modified>
</cp:coreProperties>
</file>