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8.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82" r:id="rId3"/>
    <p:sldMasterId id="2147483693" r:id="rId4"/>
    <p:sldMasterId id="2147483704" r:id="rId5"/>
    <p:sldMasterId id="2147483715" r:id="rId6"/>
    <p:sldMasterId id="2147483726" r:id="rId7"/>
    <p:sldMasterId id="2147483737" r:id="rId8"/>
    <p:sldMasterId id="2147483748" r:id="rId9"/>
  </p:sldMasterIdLst>
  <p:notesMasterIdLst>
    <p:notesMasterId r:id="rId21"/>
  </p:notesMasterIdLst>
  <p:sldIdLst>
    <p:sldId id="688" r:id="rId10"/>
    <p:sldId id="681" r:id="rId11"/>
    <p:sldId id="682" r:id="rId12"/>
    <p:sldId id="684" r:id="rId13"/>
    <p:sldId id="683" r:id="rId14"/>
    <p:sldId id="685" r:id="rId15"/>
    <p:sldId id="687" r:id="rId16"/>
    <p:sldId id="686" r:id="rId17"/>
    <p:sldId id="691" r:id="rId18"/>
    <p:sldId id="689" r:id="rId19"/>
    <p:sldId id="680" r:id="rId20"/>
  </p:sldIdLst>
  <p:sldSz cx="9144000" cy="5143500" type="screen16x9"/>
  <p:notesSz cx="6858000" cy="9144000"/>
  <p:defaultText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B414"/>
    <a:srgbClr val="282F39"/>
    <a:srgbClr val="007A7D"/>
    <a:srgbClr val="CB1B4A"/>
    <a:srgbClr val="074D67"/>
    <a:srgbClr val="42AFB6"/>
    <a:srgbClr val="C2C9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146" autoAdjust="0"/>
    <p:restoredTop sz="94669" autoAdjust="0"/>
  </p:normalViewPr>
  <p:slideViewPr>
    <p:cSldViewPr snapToGrid="0">
      <p:cViewPr varScale="1">
        <p:scale>
          <a:sx n="89" d="100"/>
          <a:sy n="89" d="100"/>
        </p:scale>
        <p:origin x="186" y="66"/>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145260-CEA2-497C-AFFB-5CFBD773142B}" type="datetimeFigureOut">
              <a:rPr lang="fr-FR" smtClean="0"/>
              <a:pPr/>
              <a:t>02/09/2022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5D1B8-8DDC-4206-8FAC-768E5676634C}"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685375" rtl="0" eaLnBrk="1" latinLnBrk="0" hangingPunct="1">
      <a:defRPr sz="900" kern="1200">
        <a:solidFill>
          <a:schemeClr val="tx1"/>
        </a:solidFill>
        <a:latin typeface="+mn-lt"/>
        <a:ea typeface="+mn-ea"/>
        <a:cs typeface="+mn-cs"/>
      </a:defRPr>
    </a:lvl1pPr>
    <a:lvl2pPr marL="342677" algn="l" defTabSz="685375" rtl="0" eaLnBrk="1" latinLnBrk="0" hangingPunct="1">
      <a:defRPr sz="900" kern="1200">
        <a:solidFill>
          <a:schemeClr val="tx1"/>
        </a:solidFill>
        <a:latin typeface="+mn-lt"/>
        <a:ea typeface="+mn-ea"/>
        <a:cs typeface="+mn-cs"/>
      </a:defRPr>
    </a:lvl2pPr>
    <a:lvl3pPr marL="685375" algn="l" defTabSz="685375" rtl="0" eaLnBrk="1" latinLnBrk="0" hangingPunct="1">
      <a:defRPr sz="900" kern="1200">
        <a:solidFill>
          <a:schemeClr val="tx1"/>
        </a:solidFill>
        <a:latin typeface="+mn-lt"/>
        <a:ea typeface="+mn-ea"/>
        <a:cs typeface="+mn-cs"/>
      </a:defRPr>
    </a:lvl3pPr>
    <a:lvl4pPr marL="1028063" algn="l" defTabSz="685375" rtl="0" eaLnBrk="1" latinLnBrk="0" hangingPunct="1">
      <a:defRPr sz="900" kern="1200">
        <a:solidFill>
          <a:schemeClr val="tx1"/>
        </a:solidFill>
        <a:latin typeface="+mn-lt"/>
        <a:ea typeface="+mn-ea"/>
        <a:cs typeface="+mn-cs"/>
      </a:defRPr>
    </a:lvl4pPr>
    <a:lvl5pPr marL="1370750" algn="l" defTabSz="685375" rtl="0" eaLnBrk="1" latinLnBrk="0" hangingPunct="1">
      <a:defRPr sz="900" kern="1200">
        <a:solidFill>
          <a:schemeClr val="tx1"/>
        </a:solidFill>
        <a:latin typeface="+mn-lt"/>
        <a:ea typeface="+mn-ea"/>
        <a:cs typeface="+mn-cs"/>
      </a:defRPr>
    </a:lvl5pPr>
    <a:lvl6pPr marL="1713449" algn="l" defTabSz="685375" rtl="0" eaLnBrk="1" latinLnBrk="0" hangingPunct="1">
      <a:defRPr sz="900" kern="1200">
        <a:solidFill>
          <a:schemeClr val="tx1"/>
        </a:solidFill>
        <a:latin typeface="+mn-lt"/>
        <a:ea typeface="+mn-ea"/>
        <a:cs typeface="+mn-cs"/>
      </a:defRPr>
    </a:lvl6pPr>
    <a:lvl7pPr marL="2056124" algn="l" defTabSz="685375" rtl="0" eaLnBrk="1" latinLnBrk="0" hangingPunct="1">
      <a:defRPr sz="900" kern="1200">
        <a:solidFill>
          <a:schemeClr val="tx1"/>
        </a:solidFill>
        <a:latin typeface="+mn-lt"/>
        <a:ea typeface="+mn-ea"/>
        <a:cs typeface="+mn-cs"/>
      </a:defRPr>
    </a:lvl7pPr>
    <a:lvl8pPr marL="2398800" algn="l" defTabSz="685375" rtl="0" eaLnBrk="1" latinLnBrk="0" hangingPunct="1">
      <a:defRPr sz="900" kern="1200">
        <a:solidFill>
          <a:schemeClr val="tx1"/>
        </a:solidFill>
        <a:latin typeface="+mn-lt"/>
        <a:ea typeface="+mn-ea"/>
        <a:cs typeface="+mn-cs"/>
      </a:defRPr>
    </a:lvl8pPr>
    <a:lvl9pPr marL="2741477" algn="l" defTabSz="685375"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6B27305F-0254-46C4-BB4F-2733BCA9E161}" type="slidenum">
              <a:rPr lang="fr-FR" smtClean="0">
                <a:solidFill>
                  <a:prstClr val="black"/>
                </a:solidFill>
              </a:rPr>
              <a:pPr/>
              <a:t>1</a:t>
            </a:fld>
            <a:endParaRPr lang="fr-FR">
              <a:solidFill>
                <a:prstClr val="black"/>
              </a:solidFill>
            </a:endParaRPr>
          </a:p>
        </p:txBody>
      </p:sp>
    </p:spTree>
    <p:extLst>
      <p:ext uri="{BB962C8B-B14F-4D97-AF65-F5344CB8AC3E}">
        <p14:creationId xmlns:p14="http://schemas.microsoft.com/office/powerpoint/2010/main" val="3064653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9"/>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41" y="1477965"/>
            <a:ext cx="7960229" cy="850900"/>
          </a:xfrm>
        </p:spPr>
        <p:txBody>
          <a:bodyPr>
            <a:normAutofit/>
          </a:bodyPr>
          <a:lstStyle>
            <a:lvl1pPr marL="0" indent="0" algn="ctr">
              <a:buNone/>
              <a:defRPr sz="2700" baseline="0">
                <a:solidFill>
                  <a:schemeClr val="tx1">
                    <a:lumMod val="75000"/>
                  </a:schemeClr>
                </a:solidFill>
              </a:defRPr>
            </a:lvl1pPr>
            <a:lvl2pPr marL="342677" indent="0" algn="ctr">
              <a:buNone/>
              <a:defRPr sz="1700"/>
            </a:lvl2pPr>
            <a:lvl3pPr marL="685375" indent="0" algn="ctr">
              <a:buNone/>
              <a:defRPr sz="1700"/>
            </a:lvl3pPr>
            <a:lvl4pPr marL="1028063" indent="0" algn="ctr">
              <a:buNone/>
              <a:defRPr sz="1500"/>
            </a:lvl4pPr>
            <a:lvl5pPr marL="1370750" indent="0" algn="ctr">
              <a:buNone/>
              <a:defRPr sz="1500"/>
            </a:lvl5pPr>
            <a:lvl6pPr marL="1713449" indent="0" algn="ctr">
              <a:buNone/>
              <a:defRPr sz="1500"/>
            </a:lvl6pPr>
            <a:lvl7pPr marL="2056124" indent="0" algn="ctr">
              <a:buNone/>
              <a:defRPr sz="1500"/>
            </a:lvl7pPr>
            <a:lvl8pPr marL="2398800" indent="0" algn="ctr">
              <a:buNone/>
              <a:defRPr sz="1500"/>
            </a:lvl8pPr>
            <a:lvl9pPr marL="2741477"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9"/>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41" y="1477965"/>
            <a:ext cx="7960229" cy="850900"/>
          </a:xfrm>
        </p:spPr>
        <p:txBody>
          <a:bodyPr>
            <a:normAutofit/>
          </a:bodyPr>
          <a:lstStyle>
            <a:lvl1pPr marL="0" indent="0" algn="ctr">
              <a:buNone/>
              <a:defRPr sz="2700" baseline="0">
                <a:solidFill>
                  <a:schemeClr val="tx1">
                    <a:lumMod val="75000"/>
                  </a:schemeClr>
                </a:solidFill>
              </a:defRPr>
            </a:lvl1pPr>
            <a:lvl2pPr marL="342677" indent="0" algn="ctr">
              <a:buNone/>
              <a:defRPr sz="1700"/>
            </a:lvl2pPr>
            <a:lvl3pPr marL="685375" indent="0" algn="ctr">
              <a:buNone/>
              <a:defRPr sz="1700"/>
            </a:lvl3pPr>
            <a:lvl4pPr marL="1028063" indent="0" algn="ctr">
              <a:buNone/>
              <a:defRPr sz="1500"/>
            </a:lvl4pPr>
            <a:lvl5pPr marL="1370750" indent="0" algn="ctr">
              <a:buNone/>
              <a:defRPr sz="1500"/>
            </a:lvl5pPr>
            <a:lvl6pPr marL="1713449" indent="0" algn="ctr">
              <a:buNone/>
              <a:defRPr sz="1500"/>
            </a:lvl6pPr>
            <a:lvl7pPr marL="2056124" indent="0" algn="ctr">
              <a:buNone/>
              <a:defRPr sz="1500"/>
            </a:lvl7pPr>
            <a:lvl8pPr marL="2398800" indent="0" algn="ctr">
              <a:buNone/>
              <a:defRPr sz="1500"/>
            </a:lvl8pPr>
            <a:lvl9pPr marL="2741477"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677" indent="0">
              <a:buNone/>
              <a:defRPr sz="1400">
                <a:solidFill>
                  <a:schemeClr val="tx1">
                    <a:tint val="75000"/>
                  </a:schemeClr>
                </a:solidFill>
              </a:defRPr>
            </a:lvl2pPr>
            <a:lvl3pPr marL="685375" indent="0">
              <a:buNone/>
              <a:defRPr sz="1200">
                <a:solidFill>
                  <a:schemeClr val="tx1">
                    <a:tint val="75000"/>
                  </a:schemeClr>
                </a:solidFill>
              </a:defRPr>
            </a:lvl3pPr>
            <a:lvl4pPr marL="1028063" indent="0">
              <a:buNone/>
              <a:defRPr sz="1100">
                <a:solidFill>
                  <a:schemeClr val="tx1">
                    <a:tint val="75000"/>
                  </a:schemeClr>
                </a:solidFill>
              </a:defRPr>
            </a:lvl4pPr>
            <a:lvl5pPr marL="1370750" indent="0">
              <a:buNone/>
              <a:defRPr sz="1100">
                <a:solidFill>
                  <a:schemeClr val="tx1">
                    <a:tint val="75000"/>
                  </a:schemeClr>
                </a:solidFill>
              </a:defRPr>
            </a:lvl5pPr>
            <a:lvl6pPr marL="1713449" indent="0">
              <a:buNone/>
              <a:defRPr sz="1100">
                <a:solidFill>
                  <a:schemeClr val="tx1">
                    <a:tint val="75000"/>
                  </a:schemeClr>
                </a:solidFill>
              </a:defRPr>
            </a:lvl6pPr>
            <a:lvl7pPr marL="2056124" indent="0">
              <a:buNone/>
              <a:defRPr sz="1100">
                <a:solidFill>
                  <a:schemeClr val="tx1">
                    <a:tint val="75000"/>
                  </a:schemeClr>
                </a:solidFill>
              </a:defRPr>
            </a:lvl7pPr>
            <a:lvl8pPr marL="2398800" indent="0">
              <a:buNone/>
              <a:defRPr sz="1100">
                <a:solidFill>
                  <a:schemeClr val="tx1">
                    <a:tint val="75000"/>
                  </a:schemeClr>
                </a:solidFill>
              </a:defRPr>
            </a:lvl8pPr>
            <a:lvl9pPr marL="2741477"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marL="0" lvl="0" indent="0" algn="l" defTabSz="685375"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803"/>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25"/>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76"/>
            <a:ext cx="2505964" cy="3454399"/>
          </a:xfrm>
        </p:spPr>
        <p:txBody>
          <a:bodyPr>
            <a:normAutofit/>
          </a:bodyPr>
          <a:lstStyle>
            <a:lvl1pPr marL="0" indent="0">
              <a:lnSpc>
                <a:spcPct val="114000"/>
              </a:lnSpc>
              <a:spcBef>
                <a:spcPts val="600"/>
              </a:spcBef>
              <a:buNone/>
              <a:defRPr sz="1000"/>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677" indent="0">
              <a:buNone/>
              <a:defRPr sz="2100"/>
            </a:lvl2pPr>
            <a:lvl3pPr marL="685375" indent="0">
              <a:buNone/>
              <a:defRPr sz="1800"/>
            </a:lvl3pPr>
            <a:lvl4pPr marL="1028063" indent="0">
              <a:buNone/>
              <a:defRPr sz="1500"/>
            </a:lvl4pPr>
            <a:lvl5pPr marL="1370750" indent="0">
              <a:buNone/>
              <a:defRPr sz="1500"/>
            </a:lvl5pPr>
            <a:lvl6pPr marL="1713449" indent="0">
              <a:buNone/>
              <a:defRPr sz="1500"/>
            </a:lvl6pPr>
            <a:lvl7pPr marL="2056124" indent="0">
              <a:buNone/>
              <a:defRPr sz="1500"/>
            </a:lvl7pPr>
            <a:lvl8pPr marL="2398800" indent="0">
              <a:buNone/>
              <a:defRPr sz="1500"/>
            </a:lvl8pPr>
            <a:lvl9pPr marL="2741477"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81" y="3696894"/>
            <a:ext cx="1428749" cy="273844"/>
          </a:xfrm>
          <a:prstGeom prst="rect">
            <a:avLst/>
          </a:prstGeom>
        </p:spPr>
        <p:txBody>
          <a:bodyPr lIns="68543" tIns="34289" rIns="68543" bIns="34289"/>
          <a:lstStyle/>
          <a:p>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9"/>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41" y="1477965"/>
            <a:ext cx="7960229" cy="850900"/>
          </a:xfrm>
        </p:spPr>
        <p:txBody>
          <a:bodyPr>
            <a:normAutofit/>
          </a:bodyPr>
          <a:lstStyle>
            <a:lvl1pPr marL="0" indent="0" algn="ctr">
              <a:buNone/>
              <a:defRPr sz="2700" baseline="0">
                <a:solidFill>
                  <a:schemeClr val="tx1">
                    <a:lumMod val="75000"/>
                  </a:schemeClr>
                </a:solidFill>
              </a:defRPr>
            </a:lvl1pPr>
            <a:lvl2pPr marL="342677" indent="0" algn="ctr">
              <a:buNone/>
              <a:defRPr sz="1700"/>
            </a:lvl2pPr>
            <a:lvl3pPr marL="685375" indent="0" algn="ctr">
              <a:buNone/>
              <a:defRPr sz="1700"/>
            </a:lvl3pPr>
            <a:lvl4pPr marL="1028063" indent="0" algn="ctr">
              <a:buNone/>
              <a:defRPr sz="1500"/>
            </a:lvl4pPr>
            <a:lvl5pPr marL="1370750" indent="0" algn="ctr">
              <a:buNone/>
              <a:defRPr sz="1500"/>
            </a:lvl5pPr>
            <a:lvl6pPr marL="1713449" indent="0" algn="ctr">
              <a:buNone/>
              <a:defRPr sz="1500"/>
            </a:lvl6pPr>
            <a:lvl7pPr marL="2056124" indent="0" algn="ctr">
              <a:buNone/>
              <a:defRPr sz="1500"/>
            </a:lvl7pPr>
            <a:lvl8pPr marL="2398800" indent="0" algn="ctr">
              <a:buNone/>
              <a:defRPr sz="1500"/>
            </a:lvl8pPr>
            <a:lvl9pPr marL="2741477"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677" indent="0">
              <a:buNone/>
              <a:defRPr sz="1400">
                <a:solidFill>
                  <a:schemeClr val="tx1">
                    <a:tint val="75000"/>
                  </a:schemeClr>
                </a:solidFill>
              </a:defRPr>
            </a:lvl2pPr>
            <a:lvl3pPr marL="685375" indent="0">
              <a:buNone/>
              <a:defRPr sz="1200">
                <a:solidFill>
                  <a:schemeClr val="tx1">
                    <a:tint val="75000"/>
                  </a:schemeClr>
                </a:solidFill>
              </a:defRPr>
            </a:lvl3pPr>
            <a:lvl4pPr marL="1028063" indent="0">
              <a:buNone/>
              <a:defRPr sz="1100">
                <a:solidFill>
                  <a:schemeClr val="tx1">
                    <a:tint val="75000"/>
                  </a:schemeClr>
                </a:solidFill>
              </a:defRPr>
            </a:lvl4pPr>
            <a:lvl5pPr marL="1370750" indent="0">
              <a:buNone/>
              <a:defRPr sz="1100">
                <a:solidFill>
                  <a:schemeClr val="tx1">
                    <a:tint val="75000"/>
                  </a:schemeClr>
                </a:solidFill>
              </a:defRPr>
            </a:lvl5pPr>
            <a:lvl6pPr marL="1713449" indent="0">
              <a:buNone/>
              <a:defRPr sz="1100">
                <a:solidFill>
                  <a:schemeClr val="tx1">
                    <a:tint val="75000"/>
                  </a:schemeClr>
                </a:solidFill>
              </a:defRPr>
            </a:lvl6pPr>
            <a:lvl7pPr marL="2056124" indent="0">
              <a:buNone/>
              <a:defRPr sz="1100">
                <a:solidFill>
                  <a:schemeClr val="tx1">
                    <a:tint val="75000"/>
                  </a:schemeClr>
                </a:solidFill>
              </a:defRPr>
            </a:lvl7pPr>
            <a:lvl8pPr marL="2398800" indent="0">
              <a:buNone/>
              <a:defRPr sz="1100">
                <a:solidFill>
                  <a:schemeClr val="tx1">
                    <a:tint val="75000"/>
                  </a:schemeClr>
                </a:solidFill>
              </a:defRPr>
            </a:lvl8pPr>
            <a:lvl9pPr marL="2741477"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marL="0" lvl="0" indent="0" algn="l" defTabSz="685375"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803"/>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25"/>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76"/>
            <a:ext cx="2505964" cy="3454399"/>
          </a:xfrm>
        </p:spPr>
        <p:txBody>
          <a:bodyPr>
            <a:normAutofit/>
          </a:bodyPr>
          <a:lstStyle>
            <a:lvl1pPr marL="0" indent="0">
              <a:lnSpc>
                <a:spcPct val="114000"/>
              </a:lnSpc>
              <a:spcBef>
                <a:spcPts val="600"/>
              </a:spcBef>
              <a:buNone/>
              <a:defRPr sz="1000"/>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677" indent="0">
              <a:buNone/>
              <a:defRPr sz="2100"/>
            </a:lvl2pPr>
            <a:lvl3pPr marL="685375" indent="0">
              <a:buNone/>
              <a:defRPr sz="1800"/>
            </a:lvl3pPr>
            <a:lvl4pPr marL="1028063" indent="0">
              <a:buNone/>
              <a:defRPr sz="1500"/>
            </a:lvl4pPr>
            <a:lvl5pPr marL="1370750" indent="0">
              <a:buNone/>
              <a:defRPr sz="1500"/>
            </a:lvl5pPr>
            <a:lvl6pPr marL="1713449" indent="0">
              <a:buNone/>
              <a:defRPr sz="1500"/>
            </a:lvl6pPr>
            <a:lvl7pPr marL="2056124" indent="0">
              <a:buNone/>
              <a:defRPr sz="1500"/>
            </a:lvl7pPr>
            <a:lvl8pPr marL="2398800" indent="0">
              <a:buNone/>
              <a:defRPr sz="1500"/>
            </a:lvl8pPr>
            <a:lvl9pPr marL="2741477"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81" y="3696894"/>
            <a:ext cx="1428749" cy="273844"/>
          </a:xfrm>
          <a:prstGeom prst="rect">
            <a:avLst/>
          </a:prstGeom>
        </p:spPr>
        <p:txBody>
          <a:bodyPr lIns="68543" tIns="34289" rIns="68543" bIns="34289"/>
          <a:lstStyle/>
          <a:p>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677" indent="0">
              <a:buNone/>
              <a:defRPr sz="1400">
                <a:solidFill>
                  <a:schemeClr val="tx1">
                    <a:tint val="75000"/>
                  </a:schemeClr>
                </a:solidFill>
              </a:defRPr>
            </a:lvl2pPr>
            <a:lvl3pPr marL="685375" indent="0">
              <a:buNone/>
              <a:defRPr sz="1200">
                <a:solidFill>
                  <a:schemeClr val="tx1">
                    <a:tint val="75000"/>
                  </a:schemeClr>
                </a:solidFill>
              </a:defRPr>
            </a:lvl3pPr>
            <a:lvl4pPr marL="1028063" indent="0">
              <a:buNone/>
              <a:defRPr sz="1100">
                <a:solidFill>
                  <a:schemeClr val="tx1">
                    <a:tint val="75000"/>
                  </a:schemeClr>
                </a:solidFill>
              </a:defRPr>
            </a:lvl4pPr>
            <a:lvl5pPr marL="1370750" indent="0">
              <a:buNone/>
              <a:defRPr sz="1100">
                <a:solidFill>
                  <a:schemeClr val="tx1">
                    <a:tint val="75000"/>
                  </a:schemeClr>
                </a:solidFill>
              </a:defRPr>
            </a:lvl5pPr>
            <a:lvl6pPr marL="1713449" indent="0">
              <a:buNone/>
              <a:defRPr sz="1100">
                <a:solidFill>
                  <a:schemeClr val="tx1">
                    <a:tint val="75000"/>
                  </a:schemeClr>
                </a:solidFill>
              </a:defRPr>
            </a:lvl6pPr>
            <a:lvl7pPr marL="2056124" indent="0">
              <a:buNone/>
              <a:defRPr sz="1100">
                <a:solidFill>
                  <a:schemeClr val="tx1">
                    <a:tint val="75000"/>
                  </a:schemeClr>
                </a:solidFill>
              </a:defRPr>
            </a:lvl7pPr>
            <a:lvl8pPr marL="2398800" indent="0">
              <a:buNone/>
              <a:defRPr sz="1100">
                <a:solidFill>
                  <a:schemeClr val="tx1">
                    <a:tint val="75000"/>
                  </a:schemeClr>
                </a:solidFill>
              </a:defRPr>
            </a:lvl8pPr>
            <a:lvl9pPr marL="2741477"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9"/>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41" y="1477965"/>
            <a:ext cx="7960229" cy="850900"/>
          </a:xfrm>
        </p:spPr>
        <p:txBody>
          <a:bodyPr>
            <a:normAutofit/>
          </a:bodyPr>
          <a:lstStyle>
            <a:lvl1pPr marL="0" indent="0" algn="ctr">
              <a:buNone/>
              <a:defRPr sz="2700" baseline="0">
                <a:solidFill>
                  <a:schemeClr val="tx1">
                    <a:lumMod val="75000"/>
                  </a:schemeClr>
                </a:solidFill>
              </a:defRPr>
            </a:lvl1pPr>
            <a:lvl2pPr marL="342677" indent="0" algn="ctr">
              <a:buNone/>
              <a:defRPr sz="1700"/>
            </a:lvl2pPr>
            <a:lvl3pPr marL="685375" indent="0" algn="ctr">
              <a:buNone/>
              <a:defRPr sz="1700"/>
            </a:lvl3pPr>
            <a:lvl4pPr marL="1028063" indent="0" algn="ctr">
              <a:buNone/>
              <a:defRPr sz="1500"/>
            </a:lvl4pPr>
            <a:lvl5pPr marL="1370750" indent="0" algn="ctr">
              <a:buNone/>
              <a:defRPr sz="1500"/>
            </a:lvl5pPr>
            <a:lvl6pPr marL="1713449" indent="0" algn="ctr">
              <a:buNone/>
              <a:defRPr sz="1500"/>
            </a:lvl6pPr>
            <a:lvl7pPr marL="2056124" indent="0" algn="ctr">
              <a:buNone/>
              <a:defRPr sz="1500"/>
            </a:lvl7pPr>
            <a:lvl8pPr marL="2398800" indent="0" algn="ctr">
              <a:buNone/>
              <a:defRPr sz="1500"/>
            </a:lvl8pPr>
            <a:lvl9pPr marL="2741477"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677" indent="0">
              <a:buNone/>
              <a:defRPr sz="1400">
                <a:solidFill>
                  <a:schemeClr val="tx1">
                    <a:tint val="75000"/>
                  </a:schemeClr>
                </a:solidFill>
              </a:defRPr>
            </a:lvl2pPr>
            <a:lvl3pPr marL="685375" indent="0">
              <a:buNone/>
              <a:defRPr sz="1200">
                <a:solidFill>
                  <a:schemeClr val="tx1">
                    <a:tint val="75000"/>
                  </a:schemeClr>
                </a:solidFill>
              </a:defRPr>
            </a:lvl3pPr>
            <a:lvl4pPr marL="1028063" indent="0">
              <a:buNone/>
              <a:defRPr sz="1100">
                <a:solidFill>
                  <a:schemeClr val="tx1">
                    <a:tint val="75000"/>
                  </a:schemeClr>
                </a:solidFill>
              </a:defRPr>
            </a:lvl4pPr>
            <a:lvl5pPr marL="1370750" indent="0">
              <a:buNone/>
              <a:defRPr sz="1100">
                <a:solidFill>
                  <a:schemeClr val="tx1">
                    <a:tint val="75000"/>
                  </a:schemeClr>
                </a:solidFill>
              </a:defRPr>
            </a:lvl5pPr>
            <a:lvl6pPr marL="1713449" indent="0">
              <a:buNone/>
              <a:defRPr sz="1100">
                <a:solidFill>
                  <a:schemeClr val="tx1">
                    <a:tint val="75000"/>
                  </a:schemeClr>
                </a:solidFill>
              </a:defRPr>
            </a:lvl6pPr>
            <a:lvl7pPr marL="2056124" indent="0">
              <a:buNone/>
              <a:defRPr sz="1100">
                <a:solidFill>
                  <a:schemeClr val="tx1">
                    <a:tint val="75000"/>
                  </a:schemeClr>
                </a:solidFill>
              </a:defRPr>
            </a:lvl7pPr>
            <a:lvl8pPr marL="2398800" indent="0">
              <a:buNone/>
              <a:defRPr sz="1100">
                <a:solidFill>
                  <a:schemeClr val="tx1">
                    <a:tint val="75000"/>
                  </a:schemeClr>
                </a:solidFill>
              </a:defRPr>
            </a:lvl8pPr>
            <a:lvl9pPr marL="2741477"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marL="0" lvl="0" indent="0" algn="l" defTabSz="685375"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803"/>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25"/>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76"/>
            <a:ext cx="2505964" cy="3454399"/>
          </a:xfrm>
        </p:spPr>
        <p:txBody>
          <a:bodyPr>
            <a:normAutofit/>
          </a:bodyPr>
          <a:lstStyle>
            <a:lvl1pPr marL="0" indent="0">
              <a:lnSpc>
                <a:spcPct val="114000"/>
              </a:lnSpc>
              <a:spcBef>
                <a:spcPts val="600"/>
              </a:spcBef>
              <a:buNone/>
              <a:defRPr sz="1000"/>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677" indent="0">
              <a:buNone/>
              <a:defRPr sz="2100"/>
            </a:lvl2pPr>
            <a:lvl3pPr marL="685375" indent="0">
              <a:buNone/>
              <a:defRPr sz="1800"/>
            </a:lvl3pPr>
            <a:lvl4pPr marL="1028063" indent="0">
              <a:buNone/>
              <a:defRPr sz="1500"/>
            </a:lvl4pPr>
            <a:lvl5pPr marL="1370750" indent="0">
              <a:buNone/>
              <a:defRPr sz="1500"/>
            </a:lvl5pPr>
            <a:lvl6pPr marL="1713449" indent="0">
              <a:buNone/>
              <a:defRPr sz="1500"/>
            </a:lvl6pPr>
            <a:lvl7pPr marL="2056124" indent="0">
              <a:buNone/>
              <a:defRPr sz="1500"/>
            </a:lvl7pPr>
            <a:lvl8pPr marL="2398800" indent="0">
              <a:buNone/>
              <a:defRPr sz="1500"/>
            </a:lvl8pPr>
            <a:lvl9pPr marL="2741477"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81" y="3696894"/>
            <a:ext cx="1428749" cy="273844"/>
          </a:xfrm>
          <a:prstGeom prst="rect">
            <a:avLst/>
          </a:prstGeom>
        </p:spPr>
        <p:txBody>
          <a:bodyPr lIns="68543" tIns="34289" rIns="68543" bIns="34289"/>
          <a:lstStyle/>
          <a:p>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9"/>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41" y="1477965"/>
            <a:ext cx="7960229" cy="850900"/>
          </a:xfrm>
        </p:spPr>
        <p:txBody>
          <a:bodyPr>
            <a:normAutofit/>
          </a:bodyPr>
          <a:lstStyle>
            <a:lvl1pPr marL="0" indent="0" algn="ctr">
              <a:buNone/>
              <a:defRPr sz="2700" baseline="0">
                <a:solidFill>
                  <a:schemeClr val="tx1">
                    <a:lumMod val="75000"/>
                  </a:schemeClr>
                </a:solidFill>
              </a:defRPr>
            </a:lvl1pPr>
            <a:lvl2pPr marL="342677" indent="0" algn="ctr">
              <a:buNone/>
              <a:defRPr sz="1700"/>
            </a:lvl2pPr>
            <a:lvl3pPr marL="685375" indent="0" algn="ctr">
              <a:buNone/>
              <a:defRPr sz="1700"/>
            </a:lvl3pPr>
            <a:lvl4pPr marL="1028063" indent="0" algn="ctr">
              <a:buNone/>
              <a:defRPr sz="1500"/>
            </a:lvl4pPr>
            <a:lvl5pPr marL="1370750" indent="0" algn="ctr">
              <a:buNone/>
              <a:defRPr sz="1500"/>
            </a:lvl5pPr>
            <a:lvl6pPr marL="1713449" indent="0" algn="ctr">
              <a:buNone/>
              <a:defRPr sz="1500"/>
            </a:lvl6pPr>
            <a:lvl7pPr marL="2056124" indent="0" algn="ctr">
              <a:buNone/>
              <a:defRPr sz="1500"/>
            </a:lvl7pPr>
            <a:lvl8pPr marL="2398800" indent="0" algn="ctr">
              <a:buNone/>
              <a:defRPr sz="1500"/>
            </a:lvl8pPr>
            <a:lvl9pPr marL="2741477"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677" indent="0">
              <a:buNone/>
              <a:defRPr sz="1400">
                <a:solidFill>
                  <a:schemeClr val="tx1">
                    <a:tint val="75000"/>
                  </a:schemeClr>
                </a:solidFill>
              </a:defRPr>
            </a:lvl2pPr>
            <a:lvl3pPr marL="685375" indent="0">
              <a:buNone/>
              <a:defRPr sz="1200">
                <a:solidFill>
                  <a:schemeClr val="tx1">
                    <a:tint val="75000"/>
                  </a:schemeClr>
                </a:solidFill>
              </a:defRPr>
            </a:lvl3pPr>
            <a:lvl4pPr marL="1028063" indent="0">
              <a:buNone/>
              <a:defRPr sz="1100">
                <a:solidFill>
                  <a:schemeClr val="tx1">
                    <a:tint val="75000"/>
                  </a:schemeClr>
                </a:solidFill>
              </a:defRPr>
            </a:lvl4pPr>
            <a:lvl5pPr marL="1370750" indent="0">
              <a:buNone/>
              <a:defRPr sz="1100">
                <a:solidFill>
                  <a:schemeClr val="tx1">
                    <a:tint val="75000"/>
                  </a:schemeClr>
                </a:solidFill>
              </a:defRPr>
            </a:lvl5pPr>
            <a:lvl6pPr marL="1713449" indent="0">
              <a:buNone/>
              <a:defRPr sz="1100">
                <a:solidFill>
                  <a:schemeClr val="tx1">
                    <a:tint val="75000"/>
                  </a:schemeClr>
                </a:solidFill>
              </a:defRPr>
            </a:lvl6pPr>
            <a:lvl7pPr marL="2056124" indent="0">
              <a:buNone/>
              <a:defRPr sz="1100">
                <a:solidFill>
                  <a:schemeClr val="tx1">
                    <a:tint val="75000"/>
                  </a:schemeClr>
                </a:solidFill>
              </a:defRPr>
            </a:lvl7pPr>
            <a:lvl8pPr marL="2398800" indent="0">
              <a:buNone/>
              <a:defRPr sz="1100">
                <a:solidFill>
                  <a:schemeClr val="tx1">
                    <a:tint val="75000"/>
                  </a:schemeClr>
                </a:solidFill>
              </a:defRPr>
            </a:lvl8pPr>
            <a:lvl9pPr marL="2741477"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marL="0" lvl="0" indent="0" algn="l" defTabSz="685375"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803"/>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25"/>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76"/>
            <a:ext cx="2505964" cy="3454399"/>
          </a:xfrm>
        </p:spPr>
        <p:txBody>
          <a:bodyPr>
            <a:normAutofit/>
          </a:bodyPr>
          <a:lstStyle>
            <a:lvl1pPr marL="0" indent="0">
              <a:lnSpc>
                <a:spcPct val="114000"/>
              </a:lnSpc>
              <a:spcBef>
                <a:spcPts val="600"/>
              </a:spcBef>
              <a:buNone/>
              <a:defRPr sz="1000"/>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677" indent="0">
              <a:buNone/>
              <a:defRPr sz="2100"/>
            </a:lvl2pPr>
            <a:lvl3pPr marL="685375" indent="0">
              <a:buNone/>
              <a:defRPr sz="1800"/>
            </a:lvl3pPr>
            <a:lvl4pPr marL="1028063" indent="0">
              <a:buNone/>
              <a:defRPr sz="1500"/>
            </a:lvl4pPr>
            <a:lvl5pPr marL="1370750" indent="0">
              <a:buNone/>
              <a:defRPr sz="1500"/>
            </a:lvl5pPr>
            <a:lvl6pPr marL="1713449" indent="0">
              <a:buNone/>
              <a:defRPr sz="1500"/>
            </a:lvl6pPr>
            <a:lvl7pPr marL="2056124" indent="0">
              <a:buNone/>
              <a:defRPr sz="1500"/>
            </a:lvl7pPr>
            <a:lvl8pPr marL="2398800" indent="0">
              <a:buNone/>
              <a:defRPr sz="1500"/>
            </a:lvl8pPr>
            <a:lvl9pPr marL="2741477"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81" y="3696894"/>
            <a:ext cx="1428749" cy="273844"/>
          </a:xfrm>
          <a:prstGeom prst="rect">
            <a:avLst/>
          </a:prstGeom>
        </p:spPr>
        <p:txBody>
          <a:bodyPr lIns="68543" tIns="34289" rIns="68543" bIns="34289"/>
          <a:lstStyle/>
          <a:p>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marL="0" lvl="0" indent="0" algn="l" defTabSz="685375"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803"/>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9"/>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41" y="1477965"/>
            <a:ext cx="7960229" cy="850900"/>
          </a:xfrm>
        </p:spPr>
        <p:txBody>
          <a:bodyPr>
            <a:normAutofit/>
          </a:bodyPr>
          <a:lstStyle>
            <a:lvl1pPr marL="0" indent="0" algn="ctr">
              <a:buNone/>
              <a:defRPr sz="2700" baseline="0">
                <a:solidFill>
                  <a:schemeClr val="tx1">
                    <a:lumMod val="75000"/>
                  </a:schemeClr>
                </a:solidFill>
              </a:defRPr>
            </a:lvl1pPr>
            <a:lvl2pPr marL="342677" indent="0" algn="ctr">
              <a:buNone/>
              <a:defRPr sz="1700"/>
            </a:lvl2pPr>
            <a:lvl3pPr marL="685375" indent="0" algn="ctr">
              <a:buNone/>
              <a:defRPr sz="1700"/>
            </a:lvl3pPr>
            <a:lvl4pPr marL="1028063" indent="0" algn="ctr">
              <a:buNone/>
              <a:defRPr sz="1500"/>
            </a:lvl4pPr>
            <a:lvl5pPr marL="1370750" indent="0" algn="ctr">
              <a:buNone/>
              <a:defRPr sz="1500"/>
            </a:lvl5pPr>
            <a:lvl6pPr marL="1713449" indent="0" algn="ctr">
              <a:buNone/>
              <a:defRPr sz="1500"/>
            </a:lvl6pPr>
            <a:lvl7pPr marL="2056124" indent="0" algn="ctr">
              <a:buNone/>
              <a:defRPr sz="1500"/>
            </a:lvl7pPr>
            <a:lvl8pPr marL="2398800" indent="0" algn="ctr">
              <a:buNone/>
              <a:defRPr sz="1500"/>
            </a:lvl8pPr>
            <a:lvl9pPr marL="2741477"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677" indent="0">
              <a:buNone/>
              <a:defRPr sz="1400">
                <a:solidFill>
                  <a:schemeClr val="tx1">
                    <a:tint val="75000"/>
                  </a:schemeClr>
                </a:solidFill>
              </a:defRPr>
            </a:lvl2pPr>
            <a:lvl3pPr marL="685375" indent="0">
              <a:buNone/>
              <a:defRPr sz="1200">
                <a:solidFill>
                  <a:schemeClr val="tx1">
                    <a:tint val="75000"/>
                  </a:schemeClr>
                </a:solidFill>
              </a:defRPr>
            </a:lvl3pPr>
            <a:lvl4pPr marL="1028063" indent="0">
              <a:buNone/>
              <a:defRPr sz="1100">
                <a:solidFill>
                  <a:schemeClr val="tx1">
                    <a:tint val="75000"/>
                  </a:schemeClr>
                </a:solidFill>
              </a:defRPr>
            </a:lvl4pPr>
            <a:lvl5pPr marL="1370750" indent="0">
              <a:buNone/>
              <a:defRPr sz="1100">
                <a:solidFill>
                  <a:schemeClr val="tx1">
                    <a:tint val="75000"/>
                  </a:schemeClr>
                </a:solidFill>
              </a:defRPr>
            </a:lvl5pPr>
            <a:lvl6pPr marL="1713449" indent="0">
              <a:buNone/>
              <a:defRPr sz="1100">
                <a:solidFill>
                  <a:schemeClr val="tx1">
                    <a:tint val="75000"/>
                  </a:schemeClr>
                </a:solidFill>
              </a:defRPr>
            </a:lvl6pPr>
            <a:lvl7pPr marL="2056124" indent="0">
              <a:buNone/>
              <a:defRPr sz="1100">
                <a:solidFill>
                  <a:schemeClr val="tx1">
                    <a:tint val="75000"/>
                  </a:schemeClr>
                </a:solidFill>
              </a:defRPr>
            </a:lvl7pPr>
            <a:lvl8pPr marL="2398800" indent="0">
              <a:buNone/>
              <a:defRPr sz="1100">
                <a:solidFill>
                  <a:schemeClr val="tx1">
                    <a:tint val="75000"/>
                  </a:schemeClr>
                </a:solidFill>
              </a:defRPr>
            </a:lvl8pPr>
            <a:lvl9pPr marL="2741477"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76"/>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677" indent="0">
              <a:buNone/>
              <a:defRPr sz="1500" b="1"/>
            </a:lvl2pPr>
            <a:lvl3pPr marL="685375" indent="0">
              <a:buNone/>
              <a:defRPr sz="1400" b="1"/>
            </a:lvl3pPr>
            <a:lvl4pPr marL="1028063" indent="0">
              <a:buNone/>
              <a:defRPr sz="1200" b="1"/>
            </a:lvl4pPr>
            <a:lvl5pPr marL="1370750" indent="0">
              <a:buNone/>
              <a:defRPr sz="1200" b="1"/>
            </a:lvl5pPr>
            <a:lvl6pPr marL="1713449" indent="0">
              <a:buNone/>
              <a:defRPr sz="1200" b="1"/>
            </a:lvl6pPr>
            <a:lvl7pPr marL="2056124" indent="0">
              <a:buNone/>
              <a:defRPr sz="1200" b="1"/>
            </a:lvl7pPr>
            <a:lvl8pPr marL="2398800" indent="0">
              <a:buNone/>
              <a:defRPr sz="1200" b="1"/>
            </a:lvl8pPr>
            <a:lvl9pPr marL="2741477" indent="0">
              <a:buNone/>
              <a:defRPr sz="1200" b="1"/>
            </a:lvl9pPr>
          </a:lstStyle>
          <a:p>
            <a:pPr marL="0" lvl="0" indent="0" algn="l" defTabSz="685375"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803"/>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25"/>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76"/>
            <a:ext cx="2505964" cy="3454399"/>
          </a:xfrm>
        </p:spPr>
        <p:txBody>
          <a:bodyPr>
            <a:normAutofit/>
          </a:bodyPr>
          <a:lstStyle>
            <a:lvl1pPr marL="0" indent="0">
              <a:lnSpc>
                <a:spcPct val="114000"/>
              </a:lnSpc>
              <a:spcBef>
                <a:spcPts val="600"/>
              </a:spcBef>
              <a:buNone/>
              <a:defRPr sz="1000"/>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677" indent="0">
              <a:buNone/>
              <a:defRPr sz="2100"/>
            </a:lvl2pPr>
            <a:lvl3pPr marL="685375" indent="0">
              <a:buNone/>
              <a:defRPr sz="1800"/>
            </a:lvl3pPr>
            <a:lvl4pPr marL="1028063" indent="0">
              <a:buNone/>
              <a:defRPr sz="1500"/>
            </a:lvl4pPr>
            <a:lvl5pPr marL="1370750" indent="0">
              <a:buNone/>
              <a:defRPr sz="1500"/>
            </a:lvl5pPr>
            <a:lvl6pPr marL="1713449" indent="0">
              <a:buNone/>
              <a:defRPr sz="1500"/>
            </a:lvl6pPr>
            <a:lvl7pPr marL="2056124" indent="0">
              <a:buNone/>
              <a:defRPr sz="1500"/>
            </a:lvl7pPr>
            <a:lvl8pPr marL="2398800" indent="0">
              <a:buNone/>
              <a:defRPr sz="1500"/>
            </a:lvl8pPr>
            <a:lvl9pPr marL="2741477"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81" y="3696894"/>
            <a:ext cx="1428749" cy="273844"/>
          </a:xfrm>
          <a:prstGeom prst="rect">
            <a:avLst/>
          </a:prstGeom>
        </p:spPr>
        <p:txBody>
          <a:bodyPr lIns="68543" tIns="34289" rIns="68543" bIns="34289"/>
          <a:lstStyle/>
          <a:p>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91"/>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33" y="1477965"/>
            <a:ext cx="7960229" cy="850900"/>
          </a:xfrm>
        </p:spPr>
        <p:txBody>
          <a:bodyPr>
            <a:normAutofit/>
          </a:bodyPr>
          <a:lstStyle>
            <a:lvl1pPr marL="0" indent="0" algn="ctr">
              <a:buNone/>
              <a:defRPr sz="2700" baseline="0">
                <a:solidFill>
                  <a:schemeClr val="tx1">
                    <a:lumMod val="75000"/>
                  </a:schemeClr>
                </a:solidFill>
              </a:defRPr>
            </a:lvl1pPr>
            <a:lvl2pPr marL="342749" indent="0" algn="ctr">
              <a:buNone/>
              <a:defRPr sz="1700"/>
            </a:lvl2pPr>
            <a:lvl3pPr marL="685511" indent="0" algn="ctr">
              <a:buNone/>
              <a:defRPr sz="1700"/>
            </a:lvl3pPr>
            <a:lvl4pPr marL="1028267" indent="0" algn="ctr">
              <a:buNone/>
              <a:defRPr sz="1500"/>
            </a:lvl4pPr>
            <a:lvl5pPr marL="1371022" indent="0" algn="ctr">
              <a:buNone/>
              <a:defRPr sz="1500"/>
            </a:lvl5pPr>
            <a:lvl6pPr marL="1713785" indent="0" algn="ctr">
              <a:buNone/>
              <a:defRPr sz="1500"/>
            </a:lvl6pPr>
            <a:lvl7pPr marL="2056532" indent="0" algn="ctr">
              <a:buNone/>
              <a:defRPr sz="1500"/>
            </a:lvl7pPr>
            <a:lvl8pPr marL="2399280" indent="0" algn="ctr">
              <a:buNone/>
              <a:defRPr sz="1500"/>
            </a:lvl8pPr>
            <a:lvl9pPr marL="2742029"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defTabSz="685511"/>
            <a:endParaRPr lang="fr-FR" dirty="0">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defTabSz="685511"/>
            <a:endParaRPr lang="fr-FR" dirty="0">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749" indent="0">
              <a:buNone/>
              <a:defRPr sz="1400">
                <a:solidFill>
                  <a:schemeClr val="tx1">
                    <a:tint val="75000"/>
                  </a:schemeClr>
                </a:solidFill>
              </a:defRPr>
            </a:lvl2pPr>
            <a:lvl3pPr marL="685511" indent="0">
              <a:buNone/>
              <a:defRPr sz="1200">
                <a:solidFill>
                  <a:schemeClr val="tx1">
                    <a:tint val="75000"/>
                  </a:schemeClr>
                </a:solidFill>
              </a:defRPr>
            </a:lvl3pPr>
            <a:lvl4pPr marL="1028267" indent="0">
              <a:buNone/>
              <a:defRPr sz="1100">
                <a:solidFill>
                  <a:schemeClr val="tx1">
                    <a:tint val="75000"/>
                  </a:schemeClr>
                </a:solidFill>
              </a:defRPr>
            </a:lvl4pPr>
            <a:lvl5pPr marL="1371022" indent="0">
              <a:buNone/>
              <a:defRPr sz="1100">
                <a:solidFill>
                  <a:schemeClr val="tx1">
                    <a:tint val="75000"/>
                  </a:schemeClr>
                </a:solidFill>
              </a:defRPr>
            </a:lvl5pPr>
            <a:lvl6pPr marL="1713785" indent="0">
              <a:buNone/>
              <a:defRPr sz="1100">
                <a:solidFill>
                  <a:schemeClr val="tx1">
                    <a:tint val="75000"/>
                  </a:schemeClr>
                </a:solidFill>
              </a:defRPr>
            </a:lvl6pPr>
            <a:lvl7pPr marL="2056532" indent="0">
              <a:buNone/>
              <a:defRPr sz="1100">
                <a:solidFill>
                  <a:schemeClr val="tx1">
                    <a:tint val="75000"/>
                  </a:schemeClr>
                </a:solidFill>
              </a:defRPr>
            </a:lvl7pPr>
            <a:lvl8pPr marL="2399280" indent="0">
              <a:buNone/>
              <a:defRPr sz="1100">
                <a:solidFill>
                  <a:schemeClr val="tx1">
                    <a:tint val="75000"/>
                  </a:schemeClr>
                </a:solidFill>
              </a:defRPr>
            </a:lvl8pPr>
            <a:lvl9pPr marL="2742029"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68"/>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68"/>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749" indent="0">
              <a:buNone/>
              <a:defRPr sz="1500" b="1"/>
            </a:lvl2pPr>
            <a:lvl3pPr marL="685511" indent="0">
              <a:buNone/>
              <a:defRPr sz="1400" b="1"/>
            </a:lvl3pPr>
            <a:lvl4pPr marL="1028267" indent="0">
              <a:buNone/>
              <a:defRPr sz="1200" b="1"/>
            </a:lvl4pPr>
            <a:lvl5pPr marL="1371022" indent="0">
              <a:buNone/>
              <a:defRPr sz="1200" b="1"/>
            </a:lvl5pPr>
            <a:lvl6pPr marL="1713785" indent="0">
              <a:buNone/>
              <a:defRPr sz="1200" b="1"/>
            </a:lvl6pPr>
            <a:lvl7pPr marL="2056532" indent="0">
              <a:buNone/>
              <a:defRPr sz="1200" b="1"/>
            </a:lvl7pPr>
            <a:lvl8pPr marL="2399280" indent="0">
              <a:buNone/>
              <a:defRPr sz="1200" b="1"/>
            </a:lvl8pPr>
            <a:lvl9pPr marL="2742029"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749" indent="0">
              <a:buNone/>
              <a:defRPr sz="1500" b="1"/>
            </a:lvl2pPr>
            <a:lvl3pPr marL="685511" indent="0">
              <a:buNone/>
              <a:defRPr sz="1400" b="1"/>
            </a:lvl3pPr>
            <a:lvl4pPr marL="1028267" indent="0">
              <a:buNone/>
              <a:defRPr sz="1200" b="1"/>
            </a:lvl4pPr>
            <a:lvl5pPr marL="1371022" indent="0">
              <a:buNone/>
              <a:defRPr sz="1200" b="1"/>
            </a:lvl5pPr>
            <a:lvl6pPr marL="1713785" indent="0">
              <a:buNone/>
              <a:defRPr sz="1200" b="1"/>
            </a:lvl6pPr>
            <a:lvl7pPr marL="2056532" indent="0">
              <a:buNone/>
              <a:defRPr sz="1200" b="1"/>
            </a:lvl7pPr>
            <a:lvl8pPr marL="2399280" indent="0">
              <a:buNone/>
              <a:defRPr sz="1200" b="1"/>
            </a:lvl8pPr>
            <a:lvl9pPr marL="2742029" indent="0">
              <a:buNone/>
              <a:defRPr sz="1200" b="1"/>
            </a:lvl9pPr>
          </a:lstStyle>
          <a:p>
            <a:pPr marL="0" lvl="0" indent="0" algn="l" defTabSz="685511"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795"/>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17"/>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68"/>
            <a:ext cx="2505964" cy="3454399"/>
          </a:xfrm>
        </p:spPr>
        <p:txBody>
          <a:bodyPr>
            <a:normAutofit/>
          </a:bodyPr>
          <a:lstStyle>
            <a:lvl1pPr marL="0" indent="0">
              <a:lnSpc>
                <a:spcPct val="114000"/>
              </a:lnSpc>
              <a:spcBef>
                <a:spcPts val="600"/>
              </a:spcBef>
              <a:buNone/>
              <a:defRPr sz="1000"/>
            </a:lvl1pPr>
            <a:lvl2pPr marL="342749" indent="0">
              <a:buNone/>
              <a:defRPr sz="900"/>
            </a:lvl2pPr>
            <a:lvl3pPr marL="685511" indent="0">
              <a:buNone/>
              <a:defRPr sz="800"/>
            </a:lvl3pPr>
            <a:lvl4pPr marL="1028267" indent="0">
              <a:buNone/>
              <a:defRPr sz="700"/>
            </a:lvl4pPr>
            <a:lvl5pPr marL="1371022" indent="0">
              <a:buNone/>
              <a:defRPr sz="700"/>
            </a:lvl5pPr>
            <a:lvl6pPr marL="1713785" indent="0">
              <a:buNone/>
              <a:defRPr sz="700"/>
            </a:lvl6pPr>
            <a:lvl7pPr marL="2056532" indent="0">
              <a:buNone/>
              <a:defRPr sz="700"/>
            </a:lvl7pPr>
            <a:lvl8pPr marL="2399280" indent="0">
              <a:buNone/>
              <a:defRPr sz="700"/>
            </a:lvl8pPr>
            <a:lvl9pPr marL="2742029"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749" indent="0">
              <a:buNone/>
              <a:defRPr sz="2100"/>
            </a:lvl2pPr>
            <a:lvl3pPr marL="685511" indent="0">
              <a:buNone/>
              <a:defRPr sz="1800"/>
            </a:lvl3pPr>
            <a:lvl4pPr marL="1028267" indent="0">
              <a:buNone/>
              <a:defRPr sz="1500"/>
            </a:lvl4pPr>
            <a:lvl5pPr marL="1371022" indent="0">
              <a:buNone/>
              <a:defRPr sz="1500"/>
            </a:lvl5pPr>
            <a:lvl6pPr marL="1713785" indent="0">
              <a:buNone/>
              <a:defRPr sz="1500"/>
            </a:lvl6pPr>
            <a:lvl7pPr marL="2056532" indent="0">
              <a:buNone/>
              <a:defRPr sz="1500"/>
            </a:lvl7pPr>
            <a:lvl8pPr marL="2399280" indent="0">
              <a:buNone/>
              <a:defRPr sz="1500"/>
            </a:lvl8pPr>
            <a:lvl9pPr marL="2742029"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749" indent="0">
              <a:buNone/>
              <a:defRPr sz="900"/>
            </a:lvl2pPr>
            <a:lvl3pPr marL="685511" indent="0">
              <a:buNone/>
              <a:defRPr sz="800"/>
            </a:lvl3pPr>
            <a:lvl4pPr marL="1028267" indent="0">
              <a:buNone/>
              <a:defRPr sz="700"/>
            </a:lvl4pPr>
            <a:lvl5pPr marL="1371022" indent="0">
              <a:buNone/>
              <a:defRPr sz="700"/>
            </a:lvl5pPr>
            <a:lvl6pPr marL="1713785" indent="0">
              <a:buNone/>
              <a:defRPr sz="700"/>
            </a:lvl6pPr>
            <a:lvl7pPr marL="2056532" indent="0">
              <a:buNone/>
              <a:defRPr sz="700"/>
            </a:lvl7pPr>
            <a:lvl8pPr marL="2399280" indent="0">
              <a:buNone/>
              <a:defRPr sz="700"/>
            </a:lvl8pPr>
            <a:lvl9pPr marL="2742029"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73" y="3696894"/>
            <a:ext cx="1428749" cy="273844"/>
          </a:xfrm>
          <a:prstGeom prst="rect">
            <a:avLst/>
          </a:prstGeom>
        </p:spPr>
        <p:txBody>
          <a:bodyPr lIns="68555" tIns="34289" rIns="68555" bIns="34289"/>
          <a:lstStyle>
            <a:lvl1pPr defTabSz="685511">
              <a:defRPr/>
            </a:lvl1pPr>
          </a:lstStyle>
          <a:p>
            <a:endParaRPr lang="fr-FR" dirty="0">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25"/>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76"/>
            <a:ext cx="2505964" cy="3454399"/>
          </a:xfrm>
        </p:spPr>
        <p:txBody>
          <a:bodyPr>
            <a:normAutofit/>
          </a:bodyPr>
          <a:lstStyle>
            <a:lvl1pPr marL="0" indent="0">
              <a:lnSpc>
                <a:spcPct val="114000"/>
              </a:lnSpc>
              <a:spcBef>
                <a:spcPts val="600"/>
              </a:spcBef>
              <a:buNone/>
              <a:defRPr sz="1000"/>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82"/>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24" y="1477965"/>
            <a:ext cx="7960229" cy="850900"/>
          </a:xfrm>
        </p:spPr>
        <p:txBody>
          <a:bodyPr>
            <a:normAutofit/>
          </a:bodyPr>
          <a:lstStyle>
            <a:lvl1pPr marL="0" indent="0" algn="ctr">
              <a:buNone/>
              <a:defRPr sz="2700" baseline="0">
                <a:solidFill>
                  <a:schemeClr val="tx1">
                    <a:lumMod val="75000"/>
                  </a:schemeClr>
                </a:solidFill>
              </a:defRPr>
            </a:lvl1pPr>
            <a:lvl2pPr marL="342830" indent="0" algn="ctr">
              <a:buNone/>
              <a:defRPr sz="1700"/>
            </a:lvl2pPr>
            <a:lvl3pPr marL="685664" indent="0" algn="ctr">
              <a:buNone/>
              <a:defRPr sz="1700"/>
            </a:lvl3pPr>
            <a:lvl4pPr marL="1028496" indent="0" algn="ctr">
              <a:buNone/>
              <a:defRPr sz="1500"/>
            </a:lvl4pPr>
            <a:lvl5pPr marL="1371328" indent="0" algn="ctr">
              <a:buNone/>
              <a:defRPr sz="1500"/>
            </a:lvl5pPr>
            <a:lvl6pPr marL="1714163" indent="0" algn="ctr">
              <a:buNone/>
              <a:defRPr sz="1500"/>
            </a:lvl6pPr>
            <a:lvl7pPr marL="2056991" indent="0" algn="ctr">
              <a:buNone/>
              <a:defRPr sz="1500"/>
            </a:lvl7pPr>
            <a:lvl8pPr marL="2399820" indent="0" algn="ctr">
              <a:buNone/>
              <a:defRPr sz="1500"/>
            </a:lvl8pPr>
            <a:lvl9pPr marL="2742650"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664"/>
            <a:endParaRPr lang="fr-FR" dirty="0">
              <a:solidFill>
                <a:prstClr val="white"/>
              </a:solidFill>
            </a:endParaRPr>
          </a:p>
        </p:txBody>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50"/>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664"/>
            <a:endParaRPr lang="fr-FR" dirty="0">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830" indent="0">
              <a:buNone/>
              <a:defRPr sz="1400">
                <a:solidFill>
                  <a:schemeClr val="tx1">
                    <a:tint val="75000"/>
                  </a:schemeClr>
                </a:solidFill>
              </a:defRPr>
            </a:lvl2pPr>
            <a:lvl3pPr marL="685664" indent="0">
              <a:buNone/>
              <a:defRPr sz="1200">
                <a:solidFill>
                  <a:schemeClr val="tx1">
                    <a:tint val="75000"/>
                  </a:schemeClr>
                </a:solidFill>
              </a:defRPr>
            </a:lvl3pPr>
            <a:lvl4pPr marL="1028496" indent="0">
              <a:buNone/>
              <a:defRPr sz="1100">
                <a:solidFill>
                  <a:schemeClr val="tx1">
                    <a:tint val="75000"/>
                  </a:schemeClr>
                </a:solidFill>
              </a:defRPr>
            </a:lvl4pPr>
            <a:lvl5pPr marL="1371328" indent="0">
              <a:buNone/>
              <a:defRPr sz="1100">
                <a:solidFill>
                  <a:schemeClr val="tx1">
                    <a:tint val="75000"/>
                  </a:schemeClr>
                </a:solidFill>
              </a:defRPr>
            </a:lvl5pPr>
            <a:lvl6pPr marL="1714163" indent="0">
              <a:buNone/>
              <a:defRPr sz="1100">
                <a:solidFill>
                  <a:schemeClr val="tx1">
                    <a:tint val="75000"/>
                  </a:schemeClr>
                </a:solidFill>
              </a:defRPr>
            </a:lvl6pPr>
            <a:lvl7pPr marL="2056991" indent="0">
              <a:buNone/>
              <a:defRPr sz="1100">
                <a:solidFill>
                  <a:schemeClr val="tx1">
                    <a:tint val="75000"/>
                  </a:schemeClr>
                </a:solidFill>
              </a:defRPr>
            </a:lvl7pPr>
            <a:lvl8pPr marL="2399820" indent="0">
              <a:buNone/>
              <a:defRPr sz="1100">
                <a:solidFill>
                  <a:schemeClr val="tx1">
                    <a:tint val="75000"/>
                  </a:schemeClr>
                </a:solidFill>
              </a:defRPr>
            </a:lvl8pPr>
            <a:lvl9pPr marL="2742650"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59"/>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59"/>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830" indent="0">
              <a:buNone/>
              <a:defRPr sz="1500" b="1"/>
            </a:lvl2pPr>
            <a:lvl3pPr marL="685664" indent="0">
              <a:buNone/>
              <a:defRPr sz="1400" b="1"/>
            </a:lvl3pPr>
            <a:lvl4pPr marL="1028496" indent="0">
              <a:buNone/>
              <a:defRPr sz="1200" b="1"/>
            </a:lvl4pPr>
            <a:lvl5pPr marL="1371328" indent="0">
              <a:buNone/>
              <a:defRPr sz="1200" b="1"/>
            </a:lvl5pPr>
            <a:lvl6pPr marL="1714163" indent="0">
              <a:buNone/>
              <a:defRPr sz="1200" b="1"/>
            </a:lvl6pPr>
            <a:lvl7pPr marL="2056991" indent="0">
              <a:buNone/>
              <a:defRPr sz="1200" b="1"/>
            </a:lvl7pPr>
            <a:lvl8pPr marL="2399820" indent="0">
              <a:buNone/>
              <a:defRPr sz="1200" b="1"/>
            </a:lvl8pPr>
            <a:lvl9pPr marL="2742650"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830" indent="0">
              <a:buNone/>
              <a:defRPr sz="1500" b="1"/>
            </a:lvl2pPr>
            <a:lvl3pPr marL="685664" indent="0">
              <a:buNone/>
              <a:defRPr sz="1400" b="1"/>
            </a:lvl3pPr>
            <a:lvl4pPr marL="1028496" indent="0">
              <a:buNone/>
              <a:defRPr sz="1200" b="1"/>
            </a:lvl4pPr>
            <a:lvl5pPr marL="1371328" indent="0">
              <a:buNone/>
              <a:defRPr sz="1200" b="1"/>
            </a:lvl5pPr>
            <a:lvl6pPr marL="1714163" indent="0">
              <a:buNone/>
              <a:defRPr sz="1200" b="1"/>
            </a:lvl6pPr>
            <a:lvl7pPr marL="2056991" indent="0">
              <a:buNone/>
              <a:defRPr sz="1200" b="1"/>
            </a:lvl7pPr>
            <a:lvl8pPr marL="2399820" indent="0">
              <a:buNone/>
              <a:defRPr sz="1200" b="1"/>
            </a:lvl8pPr>
            <a:lvl9pPr marL="2742650" indent="0">
              <a:buNone/>
              <a:defRPr sz="1200" b="1"/>
            </a:lvl9pPr>
          </a:lstStyle>
          <a:p>
            <a:pPr marL="0" lvl="0" indent="0" algn="l" defTabSz="685664" rtl="0" eaLnBrk="1" latinLnBrk="0" hangingPunct="1">
              <a:lnSpc>
                <a:spcPct val="90000"/>
              </a:lnSpc>
              <a:spcBef>
                <a:spcPts val="1500"/>
              </a:spcBef>
              <a:buFontTx/>
              <a:buNone/>
            </a:pPr>
            <a:r>
              <a:rPr lang="fr-FR" dirty="0"/>
              <a:t>Modifiez les styles du texte du masque</a:t>
            </a:r>
          </a:p>
        </p:txBody>
      </p:sp>
      <p:sp>
        <p:nvSpPr>
          <p:cNvPr id="6" name="Content Placeholder 5"/>
          <p:cNvSpPr>
            <a:spLocks noGrp="1"/>
          </p:cNvSpPr>
          <p:nvPr>
            <p:ph sz="quarter" idx="4"/>
          </p:nvPr>
        </p:nvSpPr>
        <p:spPr>
          <a:xfrm>
            <a:off x="4594860" y="1613786"/>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2" y="152408"/>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8" y="1555759"/>
            <a:ext cx="2505964" cy="3454399"/>
          </a:xfrm>
        </p:spPr>
        <p:txBody>
          <a:bodyPr>
            <a:normAutofit/>
          </a:bodyPr>
          <a:lstStyle>
            <a:lvl1pPr marL="0" indent="0">
              <a:lnSpc>
                <a:spcPct val="114000"/>
              </a:lnSpc>
              <a:spcBef>
                <a:spcPts val="600"/>
              </a:spcBef>
              <a:buNone/>
              <a:defRPr sz="1000"/>
            </a:lvl1pPr>
            <a:lvl2pPr marL="342830" indent="0">
              <a:buNone/>
              <a:defRPr sz="900"/>
            </a:lvl2pPr>
            <a:lvl3pPr marL="685664" indent="0">
              <a:buNone/>
              <a:defRPr sz="800"/>
            </a:lvl3pPr>
            <a:lvl4pPr marL="1028496" indent="0">
              <a:buNone/>
              <a:defRPr sz="700"/>
            </a:lvl4pPr>
            <a:lvl5pPr marL="1371328" indent="0">
              <a:buNone/>
              <a:defRPr sz="700"/>
            </a:lvl5pPr>
            <a:lvl6pPr marL="1714163" indent="0">
              <a:buNone/>
              <a:defRPr sz="700"/>
            </a:lvl6pPr>
            <a:lvl7pPr marL="2056991" indent="0">
              <a:buNone/>
              <a:defRPr sz="700"/>
            </a:lvl7pPr>
            <a:lvl8pPr marL="2399820" indent="0">
              <a:buNone/>
              <a:defRPr sz="700"/>
            </a:lvl8pPr>
            <a:lvl9pPr marL="2742650"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830" indent="0">
              <a:buNone/>
              <a:defRPr sz="2100"/>
            </a:lvl2pPr>
            <a:lvl3pPr marL="685664" indent="0">
              <a:buNone/>
              <a:defRPr sz="1800"/>
            </a:lvl3pPr>
            <a:lvl4pPr marL="1028496" indent="0">
              <a:buNone/>
              <a:defRPr sz="1500"/>
            </a:lvl4pPr>
            <a:lvl5pPr marL="1371328" indent="0">
              <a:buNone/>
              <a:defRPr sz="1500"/>
            </a:lvl5pPr>
            <a:lvl6pPr marL="1714163" indent="0">
              <a:buNone/>
              <a:defRPr sz="1500"/>
            </a:lvl6pPr>
            <a:lvl7pPr marL="2056991" indent="0">
              <a:buNone/>
              <a:defRPr sz="1500"/>
            </a:lvl7pPr>
            <a:lvl8pPr marL="2399820" indent="0">
              <a:buNone/>
              <a:defRPr sz="1500"/>
            </a:lvl8pPr>
            <a:lvl9pPr marL="274265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830" indent="0">
              <a:buNone/>
              <a:defRPr sz="900"/>
            </a:lvl2pPr>
            <a:lvl3pPr marL="685664" indent="0">
              <a:buNone/>
              <a:defRPr sz="800"/>
            </a:lvl3pPr>
            <a:lvl4pPr marL="1028496" indent="0">
              <a:buNone/>
              <a:defRPr sz="700"/>
            </a:lvl4pPr>
            <a:lvl5pPr marL="1371328" indent="0">
              <a:buNone/>
              <a:defRPr sz="700"/>
            </a:lvl5pPr>
            <a:lvl6pPr marL="1714163" indent="0">
              <a:buNone/>
              <a:defRPr sz="700"/>
            </a:lvl6pPr>
            <a:lvl7pPr marL="2056991" indent="0">
              <a:buNone/>
              <a:defRPr sz="700"/>
            </a:lvl7pPr>
            <a:lvl8pPr marL="2399820" indent="0">
              <a:buNone/>
              <a:defRPr sz="700"/>
            </a:lvl8pPr>
            <a:lvl9pPr marL="2742650"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64" y="3696894"/>
            <a:ext cx="1428749" cy="273844"/>
          </a:xfrm>
          <a:prstGeom prst="rect">
            <a:avLst/>
          </a:prstGeom>
        </p:spPr>
        <p:txBody>
          <a:bodyPr lIns="68568" tIns="34289" rIns="68568" bIns="34289"/>
          <a:lstStyle>
            <a:lvl1pPr defTabSz="685664">
              <a:defRPr/>
            </a:lvl1pPr>
          </a:lstStyle>
          <a:p>
            <a:endParaRPr lang="fr-FR" dirty="0">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677" indent="0">
              <a:buNone/>
              <a:defRPr sz="2100"/>
            </a:lvl2pPr>
            <a:lvl3pPr marL="685375" indent="0">
              <a:buNone/>
              <a:defRPr sz="1800"/>
            </a:lvl3pPr>
            <a:lvl4pPr marL="1028063" indent="0">
              <a:buNone/>
              <a:defRPr sz="1500"/>
            </a:lvl4pPr>
            <a:lvl5pPr marL="1370750" indent="0">
              <a:buNone/>
              <a:defRPr sz="1500"/>
            </a:lvl5pPr>
            <a:lvl6pPr marL="1713449" indent="0">
              <a:buNone/>
              <a:defRPr sz="1500"/>
            </a:lvl6pPr>
            <a:lvl7pPr marL="2056124" indent="0">
              <a:buNone/>
              <a:defRPr sz="1500"/>
            </a:lvl7pPr>
            <a:lvl8pPr marL="2398800" indent="0">
              <a:buNone/>
              <a:defRPr sz="1500"/>
            </a:lvl8pPr>
            <a:lvl9pPr marL="2741477"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677" indent="0">
              <a:buNone/>
              <a:defRPr sz="900"/>
            </a:lvl2pPr>
            <a:lvl3pPr marL="685375" indent="0">
              <a:buNone/>
              <a:defRPr sz="800"/>
            </a:lvl3pPr>
            <a:lvl4pPr marL="1028063" indent="0">
              <a:buNone/>
              <a:defRPr sz="700"/>
            </a:lvl4pPr>
            <a:lvl5pPr marL="1370750" indent="0">
              <a:buNone/>
              <a:defRPr sz="700"/>
            </a:lvl5pPr>
            <a:lvl6pPr marL="1713449" indent="0">
              <a:buNone/>
              <a:defRPr sz="700"/>
            </a:lvl6pPr>
            <a:lvl7pPr marL="2056124" indent="0">
              <a:buNone/>
              <a:defRPr sz="700"/>
            </a:lvl7pPr>
            <a:lvl8pPr marL="2398800" indent="0">
              <a:buNone/>
              <a:defRPr sz="700"/>
            </a:lvl8pPr>
            <a:lvl9pPr marL="2741477"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81" y="3696894"/>
            <a:ext cx="1428749" cy="273844"/>
          </a:xfrm>
          <a:prstGeom prst="rect">
            <a:avLst/>
          </a:prstGeom>
        </p:spPr>
        <p:txBody>
          <a:bodyPr lIns="68543" tIns="34289" rIns="68543" bIns="34289"/>
          <a:lstStyle/>
          <a:p>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7" y="285751"/>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2" y="285751"/>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gradFill>
          <a:gsLst>
            <a:gs pos="0">
              <a:schemeClr val="bg2">
                <a:tint val="94000"/>
                <a:shade val="98000"/>
                <a:satMod val="130000"/>
                <a:lumMod val="102000"/>
              </a:schemeClr>
            </a:gs>
            <a:gs pos="100000">
              <a:schemeClr val="bg1"/>
            </a:gs>
          </a:gsLst>
          <a:path path="circle">
            <a:fillToRect l="100000" t="10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48" y="180974"/>
            <a:ext cx="7950597" cy="1012033"/>
          </a:xfrm>
          <a:noFill/>
        </p:spPr>
        <p:txBody>
          <a:bodyPr anchor="ctr">
            <a:normAutofit/>
          </a:bodyPr>
          <a:lstStyle>
            <a:lvl1pPr algn="ctr">
              <a:lnSpc>
                <a:spcPct val="85000"/>
              </a:lnSpc>
              <a:defRPr sz="5000" baseline="0">
                <a:solidFill>
                  <a:schemeClr val="tx1"/>
                </a:solidFill>
              </a:defRPr>
            </a:lvl1pPr>
          </a:lstStyle>
          <a:p>
            <a:r>
              <a:rPr lang="fr-FR"/>
              <a:t>Modifiez le style du titre</a:t>
            </a:r>
            <a:endParaRPr lang="en-US" dirty="0"/>
          </a:p>
        </p:txBody>
      </p:sp>
      <p:sp>
        <p:nvSpPr>
          <p:cNvPr id="3" name="Subtitle 2"/>
          <p:cNvSpPr>
            <a:spLocks noGrp="1"/>
          </p:cNvSpPr>
          <p:nvPr>
            <p:ph type="subTitle" idx="1"/>
          </p:nvPr>
        </p:nvSpPr>
        <p:spPr>
          <a:xfrm>
            <a:off x="962316" y="1477963"/>
            <a:ext cx="7960229" cy="850900"/>
          </a:xfrm>
        </p:spPr>
        <p:txBody>
          <a:bodyPr>
            <a:normAutofit/>
          </a:bodyPr>
          <a:lstStyle>
            <a:lvl1pPr marL="0" indent="0" algn="ctr">
              <a:buNone/>
              <a:defRPr sz="2700" baseline="0">
                <a:solidFill>
                  <a:schemeClr val="tx1">
                    <a:lumMod val="75000"/>
                  </a:schemeClr>
                </a:solidFill>
              </a:defRPr>
            </a:lvl1pPr>
            <a:lvl2pPr marL="342900" indent="0" algn="ctr">
              <a:buNone/>
              <a:defRPr sz="1700"/>
            </a:lvl2pPr>
            <a:lvl3pPr marL="685800" indent="0" algn="ctr">
              <a:buNone/>
              <a:defRPr sz="17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fr-FR"/>
              <a:t>Modifiez le style des sous-titres du masque</a:t>
            </a:r>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CC6ADA0D-83F6-4EFA-9C72-6BC3E5CF9D9B}" type="slidenum">
              <a:rPr lang="fr-FR" smtClean="0">
                <a:solidFill>
                  <a:prstClr val="white">
                    <a:lumMod val="65000"/>
                  </a:prstClr>
                </a:solidFill>
              </a:rPr>
              <a:pPr/>
              <a:t>‹N°›</a:t>
            </a:fld>
            <a:endParaRPr lang="fr-FR">
              <a:solidFill>
                <a:prstClr val="white">
                  <a:lumMod val="65000"/>
                </a:prstClr>
              </a:solidFill>
            </a:endParaRPr>
          </a:p>
        </p:txBody>
      </p:sp>
      <p:sp>
        <p:nvSpPr>
          <p:cNvPr id="9" name="Rectangle 8"/>
          <p:cNvSpPr/>
          <p:nvPr/>
        </p:nvSpPr>
        <p:spPr>
          <a:xfrm>
            <a:off x="0"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72106" y="2311149"/>
            <a:ext cx="2540648" cy="2540648"/>
          </a:xfrm>
          <a:prstGeom prst="rect">
            <a:avLst/>
          </a:prstGeom>
          <a:ln>
            <a:noFill/>
          </a:ln>
          <a:effectLst>
            <a:outerShdw dist="76200" dir="2700000" algn="tl" rotWithShape="0">
              <a:prstClr val="black">
                <a:alpha val="20000"/>
              </a:prstClr>
            </a:outerShdw>
          </a:effectLst>
        </p:spPr>
      </p:pic>
      <p:sp>
        <p:nvSpPr>
          <p:cNvPr id="5" name="Footer Placeholder 4"/>
          <p:cNvSpPr>
            <a:spLocks noGrp="1"/>
          </p:cNvSpPr>
          <p:nvPr>
            <p:ph type="ftr" sz="quarter" idx="11"/>
          </p:nvPr>
        </p:nvSpPr>
        <p:spPr>
          <a:ln>
            <a:solidFill>
              <a:schemeClr val="bg2">
                <a:lumMod val="20000"/>
                <a:lumOff val="80000"/>
              </a:schemeClr>
            </a:solidFill>
          </a:ln>
        </p:spPr>
        <p:txBody>
          <a:bodyPr/>
          <a:lstStyle>
            <a:lvl1pPr>
              <a:defRPr>
                <a:solidFill>
                  <a:schemeClr val="tx1"/>
                </a:solidFill>
              </a:defRPr>
            </a:lvl1pPr>
          </a:lstStyle>
          <a:p>
            <a:r>
              <a:rPr lang="fr-FR">
                <a:solidFill>
                  <a:prstClr val="white"/>
                </a:solidFill>
              </a:rPr>
              <a:t>Présentation SNT</a:t>
            </a:r>
            <a:endParaRPr lang="fr-FR" dirty="0">
              <a:solidFill>
                <a:prstClr val="white"/>
              </a:solidFill>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1" name="Ellipse 10"/>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fr-FR">
              <a:solidFill>
                <a:prstClr val="white"/>
              </a:solidFill>
            </a:endParaRPr>
          </a:p>
        </p:txBody>
      </p:sp>
      <p:sp>
        <p:nvSpPr>
          <p:cNvPr id="12" name="Rectangle 11"/>
          <p:cNvSpPr/>
          <p:nvPr userDrawn="1"/>
        </p:nvSpPr>
        <p:spPr>
          <a:xfrm>
            <a:off x="0"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72106" y="2311149"/>
            <a:ext cx="2540648" cy="2540648"/>
          </a:xfrm>
          <a:prstGeom prst="rect">
            <a:avLst/>
          </a:prstGeom>
          <a:ln>
            <a:noFill/>
          </a:ln>
          <a:effectLst>
            <a:outerShdw dist="76200" dir="2700000" algn="tl" rotWithShape="0">
              <a:prstClr val="black">
                <a:alpha val="20000"/>
              </a:prstClr>
            </a:outerShdw>
          </a:effectLst>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0445" y="127001"/>
            <a:ext cx="577800" cy="577800"/>
          </a:xfrm>
          <a:prstGeom prst="rect">
            <a:avLst/>
          </a:prstGeom>
          <a:effectLst>
            <a:outerShdw dist="76200" dir="2700000" algn="tl" rotWithShape="0">
              <a:prstClr val="black">
                <a:alpha val="20000"/>
              </a:prst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fr-FR">
              <a:solidFill>
                <a:prstClr val="white"/>
              </a:solidFill>
            </a:endParaRPr>
          </a:p>
        </p:txBody>
      </p:sp>
    </p:spTree>
    <p:extLst>
      <p:ext uri="{BB962C8B-B14F-4D97-AF65-F5344CB8AC3E}">
        <p14:creationId xmlns:p14="http://schemas.microsoft.com/office/powerpoint/2010/main" val="1431867512"/>
      </p:ext>
    </p:extLst>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effectLst>
            <a:outerShdw dist="88900" dir="2700000" algn="tl" rotWithShape="0">
              <a:prstClr val="black">
                <a:alpha val="10000"/>
              </a:prstClr>
            </a:outerShdw>
          </a:effectLst>
        </p:spPr>
        <p:txBody>
          <a:bodyPr/>
          <a:lstStyle/>
          <a:p>
            <a:r>
              <a:rPr lang="fr-FR"/>
              <a:t>Modifiez le style du titre</a:t>
            </a:r>
            <a:endParaRPr lang="en-US" dirty="0"/>
          </a:p>
        </p:txBody>
      </p:sp>
      <p:sp>
        <p:nvSpPr>
          <p:cNvPr id="3" name="Content Placeholder 2"/>
          <p:cNvSpPr>
            <a:spLocks noGrp="1"/>
          </p:cNvSpPr>
          <p:nvPr>
            <p:ph idx="1"/>
          </p:nvPr>
        </p:nvSpPr>
        <p:spPr/>
        <p:txBody>
          <a:bodyPr>
            <a:normAutofit/>
          </a:bodyPr>
          <a:lstStyle>
            <a:lvl1pPr>
              <a:defRPr sz="1800"/>
            </a:lvl1pPr>
            <a:lvl2pPr>
              <a:defRPr sz="1500"/>
            </a:lvl2pPr>
            <a:lvl3pPr>
              <a:defRPr sz="1400"/>
            </a:lvl3pPr>
            <a:lvl4pPr>
              <a:defRPr sz="1400"/>
            </a:lvl4pPr>
            <a:lvl5pPr>
              <a:defRPr sz="14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8343194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46404" y="88202"/>
            <a:ext cx="7063740" cy="3031236"/>
          </a:xfrm>
        </p:spPr>
        <p:txBody>
          <a:bodyPr anchor="b">
            <a:normAutofit/>
          </a:bodyPr>
          <a:lstStyle>
            <a:lvl1pPr algn="l">
              <a:lnSpc>
                <a:spcPct val="85000"/>
              </a:lnSpc>
              <a:defRPr sz="5400" b="0"/>
            </a:lvl1pPr>
          </a:lstStyle>
          <a:p>
            <a:r>
              <a:rPr lang="fr-FR"/>
              <a:t>Modifiez le style du titre</a:t>
            </a:r>
            <a:endParaRPr lang="en-US" dirty="0"/>
          </a:p>
        </p:txBody>
      </p:sp>
      <p:sp>
        <p:nvSpPr>
          <p:cNvPr id="3" name="Text Placeholder 2"/>
          <p:cNvSpPr>
            <a:spLocks noGrp="1"/>
          </p:cNvSpPr>
          <p:nvPr>
            <p:ph type="body" idx="1"/>
          </p:nvPr>
        </p:nvSpPr>
        <p:spPr>
          <a:xfrm>
            <a:off x="946404" y="3270250"/>
            <a:ext cx="7063740" cy="1598930"/>
          </a:xfrm>
        </p:spPr>
        <p:txBody>
          <a:bodyPr anchor="t">
            <a:normAutofit/>
          </a:bodyPr>
          <a:lstStyle>
            <a:lvl1pPr marL="0" indent="0">
              <a:buNone/>
              <a:defRPr sz="1700">
                <a:solidFill>
                  <a:schemeClr val="tx1">
                    <a:lumMod val="65000"/>
                    <a:lumOff val="3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fr-FR"/>
              <a:t>Modifiez les styles du texte du masque</a:t>
            </a:r>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endParaRPr lang="fr-FR" dirty="0">
              <a:solidFill>
                <a:prstClr val="white">
                  <a:lumMod val="95000"/>
                </a:prstClr>
              </a:solidFill>
            </a:endParaRP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298747921"/>
      </p:ext>
    </p:extLst>
  </p:cSld>
  <p:clrMapOvr>
    <a:overrideClrMapping bg1="lt1" tx1="dk1" bg2="lt2" tx2="dk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63549" y="831851"/>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819578" y="831851"/>
            <a:ext cx="3360420" cy="4178299"/>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67449263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963549" y="891542"/>
            <a:ext cx="3360420" cy="548640"/>
          </a:xfrm>
        </p:spPr>
        <p:txBody>
          <a:bodyPr anchor="b">
            <a:normAutofit/>
          </a:bodyPr>
          <a:lstStyle>
            <a:lvl1pPr marL="0" indent="0">
              <a:spcBef>
                <a:spcPts val="0"/>
              </a:spcBef>
              <a:buNone/>
              <a:defRPr sz="1500" b="0">
                <a:solidFill>
                  <a:schemeClr val="tx2"/>
                </a:soli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946404" y="1555750"/>
            <a:ext cx="3360420" cy="3073400"/>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594860" y="891542"/>
            <a:ext cx="3360420" cy="548640"/>
          </a:xfrm>
        </p:spPr>
        <p:txBody>
          <a:bodyPr anchor="b">
            <a:normAutofit/>
          </a:bodyPr>
          <a:lstStyle>
            <a:lvl1pPr marL="0" indent="0">
              <a:lnSpc>
                <a:spcPct val="95000"/>
              </a:lnSpc>
              <a:spcBef>
                <a:spcPts val="0"/>
              </a:spcBef>
              <a:buNone/>
              <a:defRPr lang="en-US" sz="1500" b="0" kern="1200" dirty="0">
                <a:solidFill>
                  <a:schemeClr val="tx2"/>
                </a:solidFill>
                <a:latin typeface="+mn-lt"/>
                <a:ea typeface="+mn-ea"/>
                <a:cs typeface="+mn-cs"/>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500"/>
              </a:spcBef>
              <a:buFontTx/>
              <a:buNone/>
            </a:pPr>
            <a:r>
              <a:rPr lang="fr-FR"/>
              <a:t>Modifiez les styles du texte du masque</a:t>
            </a:r>
          </a:p>
        </p:txBody>
      </p:sp>
      <p:sp>
        <p:nvSpPr>
          <p:cNvPr id="6" name="Content Placeholder 5"/>
          <p:cNvSpPr>
            <a:spLocks noGrp="1"/>
          </p:cNvSpPr>
          <p:nvPr>
            <p:ph sz="quarter" idx="4"/>
          </p:nvPr>
        </p:nvSpPr>
        <p:spPr>
          <a:xfrm>
            <a:off x="4594860" y="1613778"/>
            <a:ext cx="3360420" cy="3015373"/>
          </a:xfrm>
        </p:spPr>
        <p:txBody>
          <a:bodyPr/>
          <a:lstStyle>
            <a:lvl1pPr>
              <a:defRPr sz="1400"/>
            </a:lvl1pPr>
            <a:lvl2pPr>
              <a:defRPr sz="1200"/>
            </a:lvl2pPr>
            <a:lvl3pPr>
              <a:defRPr sz="11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Footer Placeholder 7"/>
          <p:cNvSpPr>
            <a:spLocks noGrp="1"/>
          </p:cNvSpPr>
          <p:nvPr>
            <p:ph type="ftr" sz="quarter" idx="11"/>
          </p:nvPr>
        </p:nvSpPr>
        <p:spPr/>
        <p:txBody>
          <a:bodyPr/>
          <a:lstStyle/>
          <a:p>
            <a:r>
              <a:rPr lang="fr-FR">
                <a:solidFill>
                  <a:prstClr val="white">
                    <a:lumMod val="95000"/>
                  </a:prstClr>
                </a:solidFill>
              </a:rPr>
              <a:t>Présentation SNT</a:t>
            </a:r>
          </a:p>
        </p:txBody>
      </p:sp>
      <p:sp>
        <p:nvSpPr>
          <p:cNvPr id="9" name="Slide Number Placeholder 8"/>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02151368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4" name="Footer Placeholder 3"/>
          <p:cNvSpPr>
            <a:spLocks noGrp="1"/>
          </p:cNvSpPr>
          <p:nvPr>
            <p:ph type="ftr" sz="quarter" idx="11"/>
          </p:nvPr>
        </p:nvSpPr>
        <p:spPr/>
        <p:txBody>
          <a:bodyPr/>
          <a:lstStyle/>
          <a:p>
            <a:r>
              <a:rPr lang="fr-FR">
                <a:solidFill>
                  <a:prstClr val="white">
                    <a:lumMod val="95000"/>
                  </a:prstClr>
                </a:solidFill>
              </a:rPr>
              <a:t>Présentation SNT</a:t>
            </a:r>
          </a:p>
        </p:txBody>
      </p:sp>
      <p:sp>
        <p:nvSpPr>
          <p:cNvPr id="5" name="Slide Number Placeholder 4"/>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3127213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67487" y="152400"/>
            <a:ext cx="2505963" cy="1295400"/>
          </a:xfrm>
        </p:spPr>
        <p:txBody>
          <a:bodyPr anchor="t">
            <a:normAutofit/>
          </a:bodyPr>
          <a:lstStyle>
            <a:lvl1pPr>
              <a:defRPr sz="2400" b="0" baseline="0"/>
            </a:lvl1pPr>
          </a:lstStyle>
          <a:p>
            <a:r>
              <a:rPr lang="fr-FR"/>
              <a:t>Modifiez le style du titre</a:t>
            </a:r>
            <a:endParaRPr lang="en-US" dirty="0"/>
          </a:p>
        </p:txBody>
      </p:sp>
      <p:sp>
        <p:nvSpPr>
          <p:cNvPr id="3" name="Content Placeholder 2"/>
          <p:cNvSpPr>
            <a:spLocks noGrp="1"/>
          </p:cNvSpPr>
          <p:nvPr>
            <p:ph idx="1"/>
          </p:nvPr>
        </p:nvSpPr>
        <p:spPr>
          <a:xfrm>
            <a:off x="3644900" y="152400"/>
            <a:ext cx="4559300" cy="4857749"/>
          </a:xfrm>
        </p:spPr>
        <p:txBody>
          <a:bodyPr/>
          <a:lstStyle>
            <a:lvl1pPr>
              <a:defRPr sz="1500"/>
            </a:lvl1pPr>
            <a:lvl2pPr>
              <a:defRPr sz="1400"/>
            </a:lvl2pPr>
            <a:lvl3pPr>
              <a:defRPr sz="1200"/>
            </a:lvl3pPr>
            <a:lvl4pPr>
              <a:defRPr sz="1100"/>
            </a:lvl4pPr>
            <a:lvl5pPr>
              <a:defRPr sz="1100"/>
            </a:lvl5pPr>
            <a:lvl6pPr>
              <a:defRPr sz="1100"/>
            </a:lvl6pPr>
            <a:lvl7pPr>
              <a:defRPr sz="1100"/>
            </a:lvl7pPr>
            <a:lvl8pPr>
              <a:defRPr sz="1100"/>
            </a:lvl8pPr>
            <a:lvl9pPr>
              <a:defRPr sz="11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67486" y="1555751"/>
            <a:ext cx="2505964" cy="3454399"/>
          </a:xfrm>
        </p:spPr>
        <p:txBody>
          <a:bodyPr>
            <a:normAutofit/>
          </a:bodyPr>
          <a:lstStyle>
            <a:lvl1pPr marL="0" indent="0">
              <a:lnSpc>
                <a:spcPct val="114000"/>
              </a:lnSpc>
              <a:spcBef>
                <a:spcPts val="600"/>
              </a:spcBef>
              <a:buNone/>
              <a:defRPr sz="10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fr-FR"/>
              <a:t>Modifiez les styles du texte du masque</a:t>
            </a: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213549754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3829050"/>
            <a:ext cx="8469630" cy="13144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3943350"/>
            <a:ext cx="7486650" cy="685800"/>
          </a:xfrm>
        </p:spPr>
        <p:txBody>
          <a:bodyPr anchor="b">
            <a:normAutofit/>
          </a:bodyPr>
          <a:lstStyle>
            <a:lvl1pPr>
              <a:defRPr sz="2100" b="0">
                <a:solidFill>
                  <a:schemeClr val="bg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0" y="1"/>
            <a:ext cx="8469630" cy="3846692"/>
          </a:xfrm>
          <a:blipFill>
            <a:blip r:embed="rId2" cstate="print"/>
            <a:stretch>
              <a:fillRect/>
            </a:stretch>
          </a:blipFill>
        </p:spPr>
        <p:txBody>
          <a:bodyPr anchor="t"/>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4581442"/>
            <a:ext cx="7486650" cy="447758"/>
          </a:xfrm>
        </p:spPr>
        <p:txBody>
          <a:bodyPr>
            <a:normAutofit/>
          </a:bodyPr>
          <a:lstStyle>
            <a:lvl1pPr marL="0" indent="0">
              <a:lnSpc>
                <a:spcPct val="100000"/>
              </a:lnSpc>
              <a:spcBef>
                <a:spcPts val="600"/>
              </a:spcBef>
              <a:buNone/>
              <a:defRPr sz="1000">
                <a:solidFill>
                  <a:schemeClr val="bg1">
                    <a:lumMod val="85000"/>
                  </a:schemeClr>
                </a:solidFill>
              </a:defRPr>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fr-FR"/>
              <a:t>Modifiez les styles du texte du masque</a:t>
            </a:r>
          </a:p>
        </p:txBody>
      </p:sp>
      <p:sp>
        <p:nvSpPr>
          <p:cNvPr id="5" name="Date Placeholder 4"/>
          <p:cNvSpPr>
            <a:spLocks noGrp="1"/>
          </p:cNvSpPr>
          <p:nvPr>
            <p:ph type="dt" sz="half" idx="10"/>
          </p:nvPr>
        </p:nvSpPr>
        <p:spPr>
          <a:xfrm rot="16200000">
            <a:off x="8098156" y="3696892"/>
            <a:ext cx="1428749" cy="273844"/>
          </a:xfrm>
          <a:prstGeom prst="rect">
            <a:avLst/>
          </a:prstGeom>
        </p:spPr>
        <p:txBody>
          <a:bodyPr lIns="68580" tIns="34290" rIns="68580" bIns="34290"/>
          <a:lstStyle/>
          <a:p>
            <a:pPr defTabSz="685800"/>
            <a:endParaRPr lang="fr-FR">
              <a:solidFill>
                <a:prstClr val="black"/>
              </a:solidFill>
            </a:endParaRPr>
          </a:p>
        </p:txBody>
      </p:sp>
      <p:sp>
        <p:nvSpPr>
          <p:cNvPr id="6" name="Footer Placeholder 5"/>
          <p:cNvSpPr>
            <a:spLocks noGrp="1"/>
          </p:cNvSpPr>
          <p:nvPr>
            <p:ph type="ftr" sz="quarter" idx="11"/>
          </p:nvPr>
        </p:nvSpPr>
        <p:spPr/>
        <p:txBody>
          <a:bodyPr/>
          <a:lstStyle/>
          <a:p>
            <a:r>
              <a:rPr lang="fr-FR">
                <a:solidFill>
                  <a:prstClr val="white">
                    <a:lumMod val="95000"/>
                  </a:prstClr>
                </a:solidFill>
              </a:rPr>
              <a:t>Présentation SNT</a:t>
            </a:r>
          </a:p>
        </p:txBody>
      </p:sp>
      <p:sp>
        <p:nvSpPr>
          <p:cNvPr id="7" name="Slide Number Placeholder 6"/>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07411143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69871643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285750"/>
            <a:ext cx="1857375" cy="442317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62050" y="285750"/>
            <a:ext cx="5210175" cy="4423172"/>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11"/>
          </p:nvPr>
        </p:nvSpPr>
        <p:spPr/>
        <p:txBody>
          <a:bodyPr/>
          <a:lstStyle/>
          <a:p>
            <a:r>
              <a:rPr lang="fr-FR">
                <a:solidFill>
                  <a:prstClr val="white">
                    <a:lumMod val="95000"/>
                  </a:prstClr>
                </a:solidFill>
              </a:rPr>
              <a:t>Présentation SNT</a:t>
            </a:r>
          </a:p>
        </p:txBody>
      </p:sp>
      <p:sp>
        <p:nvSpPr>
          <p:cNvPr id="6" name="Slide Number Placeholder 5"/>
          <p:cNvSpPr>
            <a:spLocks noGrp="1"/>
          </p:cNvSpPr>
          <p:nvPr>
            <p:ph type="sldNum" sz="quarter" idx="12"/>
          </p:nvPr>
        </p:nvSpPr>
        <p:spPr/>
        <p:txBody>
          <a:bodyPr/>
          <a:lstStyle/>
          <a:p>
            <a:fld id="{CC6ADA0D-83F6-4EFA-9C72-6BC3E5CF9D9B}" type="slidenum">
              <a:rPr lang="fr-FR" smtClean="0">
                <a:solidFill>
                  <a:prstClr val="white"/>
                </a:solidFill>
              </a:rPr>
              <a:pPr/>
              <a:t>‹N°›</a:t>
            </a:fld>
            <a:endParaRPr lang="fr-FR">
              <a:solidFill>
                <a:prstClr val="white"/>
              </a:solidFill>
            </a:endParaRPr>
          </a:p>
        </p:txBody>
      </p:sp>
    </p:spTree>
    <p:extLst>
      <p:ext uri="{BB962C8B-B14F-4D97-AF65-F5344CB8AC3E}">
        <p14:creationId xmlns:p14="http://schemas.microsoft.com/office/powerpoint/2010/main" val="316534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2.pn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2.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1.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4.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image" Target="../media/image2.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image" Target="../media/image1.png"/><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5.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2.pn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image" Target="../media/image1.png"/><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theme" Target="../theme/theme6.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2.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image" Target="../media/image1.png"/><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theme" Target="../theme/theme7.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2.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image" Target="../media/image1.png"/><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theme" Target="../theme/theme8.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2.pn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image" Target="../media/image1.png"/><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theme" Target="../theme/theme9.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43" tIns="34289" rIns="68543"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43" tIns="34289" rIns="68543"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43" tIns="34289" rIns="68543" bIns="34289" rtlCol="0" anchor="ctr"/>
          <a:lstStyle>
            <a:lvl1pPr algn="ctr">
              <a:defRPr sz="2100">
                <a:solidFill>
                  <a:schemeClr val="bg1">
                    <a:lumMod val="95000"/>
                  </a:schemeClr>
                </a:solidFill>
                <a:latin typeface="+mj-lt"/>
              </a:defRPr>
            </a:lvl1pPr>
          </a:lstStyle>
          <a:p>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dt="0"/>
  <p:txStyles>
    <p:titleStyle>
      <a:lvl1pPr algn="l" defTabSz="685375"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084" indent="-137084" algn="l" defTabSz="685375"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677" indent="-137084" algn="l" defTabSz="685375"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303"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3929"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520"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250"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102"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8975"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3838"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43" tIns="34289" rIns="68543"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43" tIns="34289" rIns="68543"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43" tIns="34289" rIns="68543" bIns="34289" rtlCol="0" anchor="ctr"/>
          <a:lstStyle>
            <a:lvl1pPr algn="ctr">
              <a:defRPr sz="2100">
                <a:solidFill>
                  <a:schemeClr val="bg1">
                    <a:lumMod val="95000"/>
                  </a:schemeClr>
                </a:solidFill>
                <a:latin typeface="+mj-lt"/>
              </a:defRPr>
            </a:lvl1pPr>
          </a:lstStyle>
          <a:p>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dt="0"/>
  <p:txStyles>
    <p:titleStyle>
      <a:lvl1pPr algn="l" defTabSz="685375"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084" indent="-137084" algn="l" defTabSz="685375"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677" indent="-137084" algn="l" defTabSz="685375"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303"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3929"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520"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250"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102"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8975"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3838"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43" tIns="34289" rIns="68543"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43" tIns="34289" rIns="68543"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43" tIns="34289" rIns="68543" bIns="34289" rtlCol="0" anchor="ctr"/>
          <a:lstStyle>
            <a:lvl1pPr algn="ctr">
              <a:defRPr sz="2100">
                <a:solidFill>
                  <a:schemeClr val="bg1">
                    <a:lumMod val="95000"/>
                  </a:schemeClr>
                </a:solidFill>
                <a:latin typeface="+mj-lt"/>
              </a:defRPr>
            </a:lvl1pPr>
          </a:lstStyle>
          <a:p>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Lst>
  <p:hf hdr="0" dt="0"/>
  <p:txStyles>
    <p:titleStyle>
      <a:lvl1pPr algn="l" defTabSz="685375"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084" indent="-137084" algn="l" defTabSz="685375"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677" indent="-137084" algn="l" defTabSz="685375"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303"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3929"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520"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250"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102"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8975"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3838"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43" tIns="34289" rIns="68543"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43" tIns="34289" rIns="68543"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43" tIns="34289" rIns="68543" bIns="34289" rtlCol="0" anchor="ctr"/>
          <a:lstStyle>
            <a:lvl1pPr algn="ctr">
              <a:defRPr sz="2100">
                <a:solidFill>
                  <a:schemeClr val="bg1">
                    <a:lumMod val="95000"/>
                  </a:schemeClr>
                </a:solidFill>
                <a:latin typeface="+mj-lt"/>
              </a:defRPr>
            </a:lvl1pPr>
          </a:lstStyle>
          <a:p>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Lst>
  <p:hf hdr="0" dt="0"/>
  <p:txStyles>
    <p:titleStyle>
      <a:lvl1pPr algn="l" defTabSz="685375"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084" indent="-137084" algn="l" defTabSz="685375"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677" indent="-137084" algn="l" defTabSz="685375"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303"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3929"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520"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250"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102"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8975"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3838"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43" tIns="34289" rIns="68543"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43" tIns="34289" rIns="68543"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43" tIns="34289" rIns="68543" bIns="34289" rtlCol="0" anchor="ctr"/>
          <a:lstStyle>
            <a:lvl1pPr algn="ctr">
              <a:defRPr sz="2100">
                <a:solidFill>
                  <a:schemeClr val="bg1">
                    <a:lumMod val="95000"/>
                  </a:schemeClr>
                </a:solidFill>
                <a:latin typeface="+mj-lt"/>
              </a:defRPr>
            </a:lvl1pPr>
          </a:lstStyle>
          <a:p>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Lst>
  <p:hf hdr="0" dt="0"/>
  <p:txStyles>
    <p:titleStyle>
      <a:lvl1pPr algn="l" defTabSz="685375"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084" indent="-137084" algn="l" defTabSz="685375"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677" indent="-137084" algn="l" defTabSz="685375"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303"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3929"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520"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250"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102"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8975"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3838"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43" tIns="34289" rIns="68543"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43" tIns="34289" rIns="68543"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43" tIns="34289" rIns="68543" bIns="34289" rtlCol="0" anchor="ctr"/>
          <a:lstStyle>
            <a:lvl1pPr algn="ctr">
              <a:defRPr sz="2100">
                <a:solidFill>
                  <a:schemeClr val="bg1">
                    <a:lumMod val="95000"/>
                  </a:schemeClr>
                </a:solidFill>
                <a:latin typeface="+mj-lt"/>
              </a:defRPr>
            </a:lvl1pPr>
          </a:lstStyle>
          <a:p>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89" rIns="68543" bIns="34289" rtlCol="0" anchor="ctr"/>
          <a:lstStyle/>
          <a:p>
            <a:pPr algn="ctr"/>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Lst>
  <p:hf hdr="0" dt="0"/>
  <p:txStyles>
    <p:titleStyle>
      <a:lvl1pPr algn="l" defTabSz="685375"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084" indent="-137084" algn="l" defTabSz="685375"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677" indent="-137084" algn="l" defTabSz="685375"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303"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3929"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520" indent="-137084" algn="l" defTabSz="685375"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250"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102"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8975"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3838" indent="-171350" algn="l" defTabSz="685375"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375" rtl="0" eaLnBrk="1" latinLnBrk="0" hangingPunct="1">
        <a:defRPr sz="1400" kern="1200">
          <a:solidFill>
            <a:schemeClr val="tx1"/>
          </a:solidFill>
          <a:latin typeface="+mn-lt"/>
          <a:ea typeface="+mn-ea"/>
          <a:cs typeface="+mn-cs"/>
        </a:defRPr>
      </a:lvl1pPr>
      <a:lvl2pPr marL="342677" algn="l" defTabSz="685375" rtl="0" eaLnBrk="1" latinLnBrk="0" hangingPunct="1">
        <a:defRPr sz="1400" kern="1200">
          <a:solidFill>
            <a:schemeClr val="tx1"/>
          </a:solidFill>
          <a:latin typeface="+mn-lt"/>
          <a:ea typeface="+mn-ea"/>
          <a:cs typeface="+mn-cs"/>
        </a:defRPr>
      </a:lvl2pPr>
      <a:lvl3pPr marL="685375" algn="l" defTabSz="685375" rtl="0" eaLnBrk="1" latinLnBrk="0" hangingPunct="1">
        <a:defRPr sz="1400" kern="1200">
          <a:solidFill>
            <a:schemeClr val="tx1"/>
          </a:solidFill>
          <a:latin typeface="+mn-lt"/>
          <a:ea typeface="+mn-ea"/>
          <a:cs typeface="+mn-cs"/>
        </a:defRPr>
      </a:lvl3pPr>
      <a:lvl4pPr marL="1028063" algn="l" defTabSz="685375" rtl="0" eaLnBrk="1" latinLnBrk="0" hangingPunct="1">
        <a:defRPr sz="1400" kern="1200">
          <a:solidFill>
            <a:schemeClr val="tx1"/>
          </a:solidFill>
          <a:latin typeface="+mn-lt"/>
          <a:ea typeface="+mn-ea"/>
          <a:cs typeface="+mn-cs"/>
        </a:defRPr>
      </a:lvl4pPr>
      <a:lvl5pPr marL="1370750" algn="l" defTabSz="685375" rtl="0" eaLnBrk="1" latinLnBrk="0" hangingPunct="1">
        <a:defRPr sz="1400" kern="1200">
          <a:solidFill>
            <a:schemeClr val="tx1"/>
          </a:solidFill>
          <a:latin typeface="+mn-lt"/>
          <a:ea typeface="+mn-ea"/>
          <a:cs typeface="+mn-cs"/>
        </a:defRPr>
      </a:lvl5pPr>
      <a:lvl6pPr marL="1713449" algn="l" defTabSz="685375" rtl="0" eaLnBrk="1" latinLnBrk="0" hangingPunct="1">
        <a:defRPr sz="1400" kern="1200">
          <a:solidFill>
            <a:schemeClr val="tx1"/>
          </a:solidFill>
          <a:latin typeface="+mn-lt"/>
          <a:ea typeface="+mn-ea"/>
          <a:cs typeface="+mn-cs"/>
        </a:defRPr>
      </a:lvl6pPr>
      <a:lvl7pPr marL="2056124" algn="l" defTabSz="685375" rtl="0" eaLnBrk="1" latinLnBrk="0" hangingPunct="1">
        <a:defRPr sz="1400" kern="1200">
          <a:solidFill>
            <a:schemeClr val="tx1"/>
          </a:solidFill>
          <a:latin typeface="+mn-lt"/>
          <a:ea typeface="+mn-ea"/>
          <a:cs typeface="+mn-cs"/>
        </a:defRPr>
      </a:lvl7pPr>
      <a:lvl8pPr marL="2398800" algn="l" defTabSz="685375" rtl="0" eaLnBrk="1" latinLnBrk="0" hangingPunct="1">
        <a:defRPr sz="1400" kern="1200">
          <a:solidFill>
            <a:schemeClr val="tx1"/>
          </a:solidFill>
          <a:latin typeface="+mn-lt"/>
          <a:ea typeface="+mn-ea"/>
          <a:cs typeface="+mn-cs"/>
        </a:defRPr>
      </a:lvl8pPr>
      <a:lvl9pPr marL="2741477" algn="l" defTabSz="685375"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55" tIns="34289" rIns="68555"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55" tIns="34289" rIns="68555"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55" tIns="34289" rIns="68555" bIns="34289" rtlCol="0" anchor="ctr"/>
          <a:lstStyle>
            <a:lvl1pPr algn="ctr" defTabSz="685511">
              <a:defRPr sz="2100">
                <a:solidFill>
                  <a:schemeClr val="bg1">
                    <a:lumMod val="95000"/>
                  </a:schemeClr>
                </a:solidFill>
                <a:latin typeface="+mj-lt"/>
              </a:defRPr>
            </a:lvl1pPr>
          </a:lstStyle>
          <a:p>
            <a:r>
              <a:rPr lang="fr-FR" dirty="0">
                <a:solidFill>
                  <a:prstClr val="white">
                    <a:lumMod val="95000"/>
                  </a:prstClr>
                </a:solidFill>
              </a:rPr>
              <a:t>Présentation SNT</a:t>
            </a: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defTabSz="685511">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defTabSz="685511"/>
            <a:endParaRPr lang="fr-FR" dirty="0">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55" tIns="34289" rIns="68555" bIns="34289" rtlCol="0" anchor="ctr"/>
          <a:lstStyle/>
          <a:p>
            <a:pPr algn="ctr" defTabSz="685511"/>
            <a:endParaRPr lang="fr-FR" dirty="0">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Lst>
  <p:hf hdr="0" dt="0"/>
  <p:txStyles>
    <p:titleStyle>
      <a:lvl1pPr algn="l" defTabSz="685511"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108" indent="-137108" algn="l" defTabSz="685511"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749" indent="-137108" algn="l" defTabSz="685511"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411" indent="-137108" algn="l" defTabSz="685511"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4073" indent="-137108" algn="l" defTabSz="685511"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712" indent="-137108" algn="l" defTabSz="685511"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490" indent="-171382" algn="l" defTabSz="685511"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390" indent="-171382" algn="l" defTabSz="685511"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9303" indent="-171382" algn="l" defTabSz="685511"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4210" indent="-171382" algn="l" defTabSz="685511"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511" rtl="0" eaLnBrk="1" latinLnBrk="0" hangingPunct="1">
        <a:defRPr sz="1400" kern="1200">
          <a:solidFill>
            <a:schemeClr val="tx1"/>
          </a:solidFill>
          <a:latin typeface="+mn-lt"/>
          <a:ea typeface="+mn-ea"/>
          <a:cs typeface="+mn-cs"/>
        </a:defRPr>
      </a:lvl1pPr>
      <a:lvl2pPr marL="342749" algn="l" defTabSz="685511" rtl="0" eaLnBrk="1" latinLnBrk="0" hangingPunct="1">
        <a:defRPr sz="1400" kern="1200">
          <a:solidFill>
            <a:schemeClr val="tx1"/>
          </a:solidFill>
          <a:latin typeface="+mn-lt"/>
          <a:ea typeface="+mn-ea"/>
          <a:cs typeface="+mn-cs"/>
        </a:defRPr>
      </a:lvl2pPr>
      <a:lvl3pPr marL="685511" algn="l" defTabSz="685511" rtl="0" eaLnBrk="1" latinLnBrk="0" hangingPunct="1">
        <a:defRPr sz="1400" kern="1200">
          <a:solidFill>
            <a:schemeClr val="tx1"/>
          </a:solidFill>
          <a:latin typeface="+mn-lt"/>
          <a:ea typeface="+mn-ea"/>
          <a:cs typeface="+mn-cs"/>
        </a:defRPr>
      </a:lvl3pPr>
      <a:lvl4pPr marL="1028267" algn="l" defTabSz="685511" rtl="0" eaLnBrk="1" latinLnBrk="0" hangingPunct="1">
        <a:defRPr sz="1400" kern="1200">
          <a:solidFill>
            <a:schemeClr val="tx1"/>
          </a:solidFill>
          <a:latin typeface="+mn-lt"/>
          <a:ea typeface="+mn-ea"/>
          <a:cs typeface="+mn-cs"/>
        </a:defRPr>
      </a:lvl4pPr>
      <a:lvl5pPr marL="1371022" algn="l" defTabSz="685511" rtl="0" eaLnBrk="1" latinLnBrk="0" hangingPunct="1">
        <a:defRPr sz="1400" kern="1200">
          <a:solidFill>
            <a:schemeClr val="tx1"/>
          </a:solidFill>
          <a:latin typeface="+mn-lt"/>
          <a:ea typeface="+mn-ea"/>
          <a:cs typeface="+mn-cs"/>
        </a:defRPr>
      </a:lvl5pPr>
      <a:lvl6pPr marL="1713785" algn="l" defTabSz="685511" rtl="0" eaLnBrk="1" latinLnBrk="0" hangingPunct="1">
        <a:defRPr sz="1400" kern="1200">
          <a:solidFill>
            <a:schemeClr val="tx1"/>
          </a:solidFill>
          <a:latin typeface="+mn-lt"/>
          <a:ea typeface="+mn-ea"/>
          <a:cs typeface="+mn-cs"/>
        </a:defRPr>
      </a:lvl6pPr>
      <a:lvl7pPr marL="2056532" algn="l" defTabSz="685511" rtl="0" eaLnBrk="1" latinLnBrk="0" hangingPunct="1">
        <a:defRPr sz="1400" kern="1200">
          <a:solidFill>
            <a:schemeClr val="tx1"/>
          </a:solidFill>
          <a:latin typeface="+mn-lt"/>
          <a:ea typeface="+mn-ea"/>
          <a:cs typeface="+mn-cs"/>
        </a:defRPr>
      </a:lvl7pPr>
      <a:lvl8pPr marL="2399280" algn="l" defTabSz="685511" rtl="0" eaLnBrk="1" latinLnBrk="0" hangingPunct="1">
        <a:defRPr sz="1400" kern="1200">
          <a:solidFill>
            <a:schemeClr val="tx1"/>
          </a:solidFill>
          <a:latin typeface="+mn-lt"/>
          <a:ea typeface="+mn-ea"/>
          <a:cs typeface="+mn-cs"/>
        </a:defRPr>
      </a:lvl8pPr>
      <a:lvl9pPr marL="2742029" algn="l" defTabSz="685511" rtl="0" eaLnBrk="1" latinLnBrk="0" hangingPunct="1">
        <a:defRPr sz="1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68" tIns="34289" rIns="68568" bIns="34289"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2"/>
            <a:ext cx="7269480" cy="4245134"/>
          </a:xfrm>
          <a:prstGeom prst="rect">
            <a:avLst/>
          </a:prstGeom>
        </p:spPr>
        <p:txBody>
          <a:bodyPr vert="horz" lIns="68568" tIns="34289" rIns="68568" bIns="34289"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68" tIns="34289" rIns="68568" bIns="34289" rtlCol="0" anchor="ctr"/>
          <a:lstStyle>
            <a:lvl1pPr algn="ctr" defTabSz="685664">
              <a:defRPr sz="2100">
                <a:solidFill>
                  <a:schemeClr val="bg1">
                    <a:lumMod val="95000"/>
                  </a:schemeClr>
                </a:solidFill>
                <a:latin typeface="+mj-lt"/>
              </a:defRPr>
            </a:lvl1pPr>
          </a:lstStyle>
          <a:p>
            <a:r>
              <a:rPr lang="fr-FR" dirty="0">
                <a:solidFill>
                  <a:prstClr val="white">
                    <a:lumMod val="95000"/>
                  </a:prstClr>
                </a:solidFill>
              </a:rPr>
              <a:t>Présentation SNT</a:t>
            </a: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6" y="4629150"/>
            <a:ext cx="574454" cy="445294"/>
          </a:xfrm>
          <a:prstGeom prst="rect">
            <a:avLst/>
          </a:prstGeom>
        </p:spPr>
        <p:txBody>
          <a:bodyPr vert="horz" lIns="34289" tIns="34289" rIns="34289" bIns="34289" rtlCol="0" anchor="ctr">
            <a:normAutofit/>
          </a:bodyPr>
          <a:lstStyle>
            <a:lvl1pPr algn="ctr" defTabSz="685664">
              <a:defRPr sz="2100">
                <a:solidFill>
                  <a:schemeClr val="bg1"/>
                </a:solidFill>
                <a:latin typeface="Arial Rounded MT Bold" panose="020F0704030504030204" pitchFamily="34" charset="0"/>
              </a:defRPr>
            </a:lvl1pPr>
          </a:lstStyle>
          <a:p>
            <a:fld id="{CC6ADA0D-83F6-4EFA-9C72-6BC3E5CF9D9B}" type="slidenum">
              <a:rPr lang="fr-FR" smtClean="0">
                <a:solidFill>
                  <a:prstClr val="white"/>
                </a:solidFill>
              </a:rPr>
              <a:pPr/>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664"/>
            <a:endParaRPr lang="fr-FR" dirty="0">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70"/>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40"/>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9" rIns="68568" bIns="34289" rtlCol="0" anchor="ctr"/>
          <a:lstStyle/>
          <a:p>
            <a:pPr algn="ctr" defTabSz="685664"/>
            <a:endParaRPr lang="fr-FR" dirty="0">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Lst>
  <p:hf hdr="0" dt="0"/>
  <p:txStyles>
    <p:titleStyle>
      <a:lvl1pPr algn="l" defTabSz="685664"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135" indent="-137135" algn="l" defTabSz="685664"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830" indent="-137135" algn="l" defTabSz="685664"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532" indent="-137135" algn="l" defTabSz="685664"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4235" indent="-137135" algn="l" defTabSz="685664"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59928" indent="-137135" algn="l" defTabSz="685664"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199760" indent="-171418" algn="l" defTabSz="685664"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4714" indent="-171418" algn="l" defTabSz="685664"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49672" indent="-171418" algn="l" defTabSz="685664"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4628" indent="-171418" algn="l" defTabSz="685664"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664" rtl="0" eaLnBrk="1" latinLnBrk="0" hangingPunct="1">
        <a:defRPr sz="1400" kern="1200">
          <a:solidFill>
            <a:schemeClr val="tx1"/>
          </a:solidFill>
          <a:latin typeface="+mn-lt"/>
          <a:ea typeface="+mn-ea"/>
          <a:cs typeface="+mn-cs"/>
        </a:defRPr>
      </a:lvl1pPr>
      <a:lvl2pPr marL="342830" algn="l" defTabSz="685664" rtl="0" eaLnBrk="1" latinLnBrk="0" hangingPunct="1">
        <a:defRPr sz="1400" kern="1200">
          <a:solidFill>
            <a:schemeClr val="tx1"/>
          </a:solidFill>
          <a:latin typeface="+mn-lt"/>
          <a:ea typeface="+mn-ea"/>
          <a:cs typeface="+mn-cs"/>
        </a:defRPr>
      </a:lvl2pPr>
      <a:lvl3pPr marL="685664" algn="l" defTabSz="685664" rtl="0" eaLnBrk="1" latinLnBrk="0" hangingPunct="1">
        <a:defRPr sz="1400" kern="1200">
          <a:solidFill>
            <a:schemeClr val="tx1"/>
          </a:solidFill>
          <a:latin typeface="+mn-lt"/>
          <a:ea typeface="+mn-ea"/>
          <a:cs typeface="+mn-cs"/>
        </a:defRPr>
      </a:lvl3pPr>
      <a:lvl4pPr marL="1028496" algn="l" defTabSz="685664" rtl="0" eaLnBrk="1" latinLnBrk="0" hangingPunct="1">
        <a:defRPr sz="1400" kern="1200">
          <a:solidFill>
            <a:schemeClr val="tx1"/>
          </a:solidFill>
          <a:latin typeface="+mn-lt"/>
          <a:ea typeface="+mn-ea"/>
          <a:cs typeface="+mn-cs"/>
        </a:defRPr>
      </a:lvl4pPr>
      <a:lvl5pPr marL="1371328" algn="l" defTabSz="685664" rtl="0" eaLnBrk="1" latinLnBrk="0" hangingPunct="1">
        <a:defRPr sz="1400" kern="1200">
          <a:solidFill>
            <a:schemeClr val="tx1"/>
          </a:solidFill>
          <a:latin typeface="+mn-lt"/>
          <a:ea typeface="+mn-ea"/>
          <a:cs typeface="+mn-cs"/>
        </a:defRPr>
      </a:lvl5pPr>
      <a:lvl6pPr marL="1714163" algn="l" defTabSz="685664" rtl="0" eaLnBrk="1" latinLnBrk="0" hangingPunct="1">
        <a:defRPr sz="1400" kern="1200">
          <a:solidFill>
            <a:schemeClr val="tx1"/>
          </a:solidFill>
          <a:latin typeface="+mn-lt"/>
          <a:ea typeface="+mn-ea"/>
          <a:cs typeface="+mn-cs"/>
        </a:defRPr>
      </a:lvl6pPr>
      <a:lvl7pPr marL="2056991" algn="l" defTabSz="685664" rtl="0" eaLnBrk="1" latinLnBrk="0" hangingPunct="1">
        <a:defRPr sz="1400" kern="1200">
          <a:solidFill>
            <a:schemeClr val="tx1"/>
          </a:solidFill>
          <a:latin typeface="+mn-lt"/>
          <a:ea typeface="+mn-ea"/>
          <a:cs typeface="+mn-cs"/>
        </a:defRPr>
      </a:lvl7pPr>
      <a:lvl8pPr marL="2399820" algn="l" defTabSz="685664" rtl="0" eaLnBrk="1" latinLnBrk="0" hangingPunct="1">
        <a:defRPr sz="1400" kern="1200">
          <a:solidFill>
            <a:schemeClr val="tx1"/>
          </a:solidFill>
          <a:latin typeface="+mn-lt"/>
          <a:ea typeface="+mn-ea"/>
          <a:cs typeface="+mn-cs"/>
        </a:defRPr>
      </a:lvl8pPr>
      <a:lvl9pPr marL="2742650" algn="l" defTabSz="685664" rtl="0" eaLnBrk="1" latinLnBrk="0" hangingPunct="1">
        <a:defRPr sz="1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141366"/>
            <a:ext cx="7269480" cy="576580"/>
          </a:xfrm>
          <a:prstGeom prst="roundRect">
            <a:avLst/>
          </a:prstGeom>
          <a:solidFill>
            <a:schemeClr val="accent1">
              <a:lumMod val="20000"/>
              <a:lumOff val="80000"/>
            </a:schemeClr>
          </a:solidFill>
          <a:effectLst>
            <a:outerShdw dist="88900" dir="2700000" algn="tl" rotWithShape="0">
              <a:prstClr val="black">
                <a:alpha val="10000"/>
              </a:prstClr>
            </a:outerShdw>
          </a:effectLst>
        </p:spPr>
        <p:txBody>
          <a:bodyPr vert="horz" lIns="68580" tIns="34290" rIns="68580" bIns="34290" rtlCol="0" anchor="b">
            <a:normAutofit/>
          </a:bodyPr>
          <a:lstStyle/>
          <a:p>
            <a:r>
              <a:rPr lang="fr-FR" dirty="0"/>
              <a:t>Modifiez le style du titre</a:t>
            </a:r>
            <a:endParaRPr lang="en-US" dirty="0"/>
          </a:p>
        </p:txBody>
      </p:sp>
      <p:sp>
        <p:nvSpPr>
          <p:cNvPr id="3" name="Text Placeholder 2"/>
          <p:cNvSpPr>
            <a:spLocks noGrp="1"/>
          </p:cNvSpPr>
          <p:nvPr>
            <p:ph type="body" idx="1"/>
          </p:nvPr>
        </p:nvSpPr>
        <p:spPr>
          <a:xfrm>
            <a:off x="946404" y="829310"/>
            <a:ext cx="7269480" cy="4245134"/>
          </a:xfrm>
          <a:prstGeom prst="rect">
            <a:avLst/>
          </a:prstGeom>
        </p:spPr>
        <p:txBody>
          <a:bodyPr vert="horz" lIns="68580" tIns="34290" rIns="68580" bIns="3429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Rectangle 7"/>
          <p:cNvSpPr/>
          <p:nvPr/>
        </p:nvSpPr>
        <p:spPr>
          <a:xfrm>
            <a:off x="0"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Imag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31590" y="141368"/>
            <a:ext cx="576578" cy="576578"/>
          </a:xfrm>
          <a:prstGeom prst="rect">
            <a:avLst/>
          </a:prstGeom>
          <a:effectLst>
            <a:outerShdw dist="76200" dir="2700000" algn="tl" rotWithShape="0">
              <a:prstClr val="black">
                <a:alpha val="20000"/>
              </a:prstClr>
            </a:outerShdw>
          </a:effectLst>
        </p:spPr>
      </p:pic>
      <p:sp>
        <p:nvSpPr>
          <p:cNvPr id="5" name="Footer Placeholder 4"/>
          <p:cNvSpPr>
            <a:spLocks noGrp="1"/>
          </p:cNvSpPr>
          <p:nvPr>
            <p:ph type="ftr" sz="quarter" idx="3"/>
          </p:nvPr>
        </p:nvSpPr>
        <p:spPr>
          <a:xfrm rot="16200000">
            <a:off x="-1071191" y="2771489"/>
            <a:ext cx="2968706" cy="584694"/>
          </a:xfrm>
          <a:prstGeom prst="roundRect">
            <a:avLst>
              <a:gd name="adj" fmla="val 50000"/>
            </a:avLst>
          </a:prstGeom>
          <a:ln>
            <a:solidFill>
              <a:schemeClr val="bg1">
                <a:lumMod val="95000"/>
              </a:schemeClr>
            </a:solidFill>
          </a:ln>
        </p:spPr>
        <p:txBody>
          <a:bodyPr vert="horz" lIns="68580" tIns="34290" rIns="68580" bIns="34290" rtlCol="0" anchor="ctr"/>
          <a:lstStyle>
            <a:lvl1pPr algn="ctr">
              <a:defRPr sz="2100">
                <a:solidFill>
                  <a:schemeClr val="bg1">
                    <a:lumMod val="95000"/>
                  </a:schemeClr>
                </a:solidFill>
                <a:latin typeface="+mj-lt"/>
              </a:defRPr>
            </a:lvl1pPr>
          </a:lstStyle>
          <a:p>
            <a:pPr defTabSz="685800"/>
            <a:r>
              <a:rPr lang="fr-FR">
                <a:solidFill>
                  <a:prstClr val="white">
                    <a:lumMod val="95000"/>
                  </a:prstClr>
                </a:solidFill>
              </a:rPr>
              <a:t>Présentation SNT</a:t>
            </a:r>
            <a:endParaRPr lang="fr-FR" dirty="0">
              <a:solidFill>
                <a:prstClr val="white">
                  <a:lumMod val="95000"/>
                </a:prstClr>
              </a:solidFill>
            </a:endParaRPr>
          </a:p>
        </p:txBody>
      </p:sp>
      <p:pic>
        <p:nvPicPr>
          <p:cNvPr id="10" name="Imag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1055" y="861538"/>
            <a:ext cx="576580" cy="576580"/>
          </a:xfrm>
          <a:prstGeom prst="rect">
            <a:avLst/>
          </a:prstGeom>
          <a:effectLst>
            <a:outerShdw dist="76200" dir="2700000" algn="ctr" rotWithShape="0">
              <a:srgbClr val="000000">
                <a:alpha val="20000"/>
              </a:srgbClr>
            </a:outerShdw>
          </a:effectLst>
        </p:spPr>
      </p:pic>
      <p:sp>
        <p:nvSpPr>
          <p:cNvPr id="6" name="Slide Number Placeholder 5"/>
          <p:cNvSpPr>
            <a:spLocks noGrp="1"/>
          </p:cNvSpPr>
          <p:nvPr>
            <p:ph type="sldNum" sz="quarter" idx="4"/>
          </p:nvPr>
        </p:nvSpPr>
        <p:spPr>
          <a:xfrm>
            <a:off x="131055" y="4629150"/>
            <a:ext cx="574454" cy="445294"/>
          </a:xfrm>
          <a:prstGeom prst="rect">
            <a:avLst/>
          </a:prstGeom>
        </p:spPr>
        <p:txBody>
          <a:bodyPr vert="horz" lIns="34290" tIns="34290" rIns="34290" bIns="34290" rtlCol="0" anchor="ctr">
            <a:normAutofit/>
          </a:bodyPr>
          <a:lstStyle>
            <a:lvl1pPr algn="ctr">
              <a:defRPr sz="2100">
                <a:solidFill>
                  <a:schemeClr val="bg1"/>
                </a:solidFill>
                <a:latin typeface="Arial Rounded MT Bold" panose="020F0704030504030204" pitchFamily="34" charset="0"/>
              </a:defRPr>
            </a:lvl1pPr>
          </a:lstStyle>
          <a:p>
            <a:pPr defTabSz="685800"/>
            <a:fld id="{CC6ADA0D-83F6-4EFA-9C72-6BC3E5CF9D9B}" type="slidenum">
              <a:rPr lang="fr-FR" smtClean="0">
                <a:solidFill>
                  <a:prstClr val="white"/>
                </a:solidFill>
              </a:rPr>
              <a:pPr defTabSz="685800"/>
              <a:t>‹N°›</a:t>
            </a:fld>
            <a:endParaRPr lang="fr-FR" dirty="0">
              <a:solidFill>
                <a:prstClr val="white"/>
              </a:solidFill>
            </a:endParaRPr>
          </a:p>
        </p:txBody>
      </p:sp>
      <p:sp>
        <p:nvSpPr>
          <p:cNvPr id="4" name="Ellipse 3"/>
          <p:cNvSpPr/>
          <p:nvPr/>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fr-FR">
              <a:solidFill>
                <a:prstClr val="white"/>
              </a:solidFill>
            </a:endParaRPr>
          </a:p>
        </p:txBody>
      </p:sp>
      <p:sp>
        <p:nvSpPr>
          <p:cNvPr id="11" name="Rectangle 10"/>
          <p:cNvSpPr/>
          <p:nvPr userDrawn="1"/>
        </p:nvSpPr>
        <p:spPr>
          <a:xfrm>
            <a:off x="8469630" y="0"/>
            <a:ext cx="6858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0" y="0"/>
            <a:ext cx="841502"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31590" y="141368"/>
            <a:ext cx="576578" cy="576578"/>
          </a:xfrm>
          <a:prstGeom prst="rect">
            <a:avLst/>
          </a:prstGeom>
          <a:effectLst>
            <a:outerShdw dist="76200" dir="2700000" algn="tl" rotWithShape="0">
              <a:prstClr val="black">
                <a:alpha val="20000"/>
              </a:prstClr>
            </a:outerShdw>
          </a:effectLst>
        </p:spPr>
      </p:pic>
      <p:pic>
        <p:nvPicPr>
          <p:cNvPr id="14" name="Image 1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1055" y="861538"/>
            <a:ext cx="576580" cy="576580"/>
          </a:xfrm>
          <a:prstGeom prst="rect">
            <a:avLst/>
          </a:prstGeom>
          <a:effectLst>
            <a:outerShdw dist="76200" dir="2700000" algn="ctr" rotWithShape="0">
              <a:srgbClr val="000000">
                <a:alpha val="20000"/>
              </a:srgbClr>
            </a:outerShdw>
          </a:effectLst>
        </p:spPr>
      </p:pic>
      <p:sp>
        <p:nvSpPr>
          <p:cNvPr id="15" name="Ellipse 14"/>
          <p:cNvSpPr/>
          <p:nvPr userDrawn="1"/>
        </p:nvSpPr>
        <p:spPr>
          <a:xfrm>
            <a:off x="350782" y="4211848"/>
            <a:ext cx="135000" cy="13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685800"/>
            <a:endParaRPr lang="fr-FR">
              <a:solidFill>
                <a:prstClr val="white"/>
              </a:solidFill>
            </a:endParaRPr>
          </a:p>
        </p:txBody>
      </p:sp>
    </p:spTree>
    <p:extLst>
      <p:ext uri="{BB962C8B-B14F-4D97-AF65-F5344CB8AC3E}">
        <p14:creationId xmlns:p14="http://schemas.microsoft.com/office/powerpoint/2010/main" val="125962141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Lst>
  <p:hf hdr="0" dt="0"/>
  <p:txStyles>
    <p:titleStyle>
      <a:lvl1pPr algn="l" defTabSz="685800" rtl="0" eaLnBrk="1" latinLnBrk="0" hangingPunct="1">
        <a:lnSpc>
          <a:spcPct val="90000"/>
        </a:lnSpc>
        <a:spcBef>
          <a:spcPct val="0"/>
        </a:spcBef>
        <a:buNone/>
        <a:defRPr sz="3300" b="1" kern="1200" spc="-38" baseline="0">
          <a:solidFill>
            <a:schemeClr val="tx1">
              <a:lumMod val="65000"/>
              <a:lumOff val="35000"/>
            </a:schemeClr>
          </a:solidFill>
          <a:effectLst>
            <a:outerShdw blurRad="38100" dist="38100" dir="2700000" algn="tl">
              <a:srgbClr val="000000">
                <a:alpha val="43137"/>
              </a:srgbClr>
            </a:outerShdw>
          </a:effectLst>
          <a:latin typeface="+mn-lt"/>
          <a:ea typeface="+mj-ea"/>
          <a:cs typeface="Arial" panose="020B0604020202020204" pitchFamily="34" charset="0"/>
        </a:defRPr>
      </a:lvl1pPr>
    </p:titleStyle>
    <p:bodyStyle>
      <a:lvl1pPr marL="137160" indent="-137160" algn="l" defTabSz="685800" rtl="0" eaLnBrk="1" latinLnBrk="0" hangingPunct="1">
        <a:lnSpc>
          <a:spcPct val="95000"/>
        </a:lnSpc>
        <a:spcBef>
          <a:spcPts val="1050"/>
        </a:spcBef>
        <a:spcAft>
          <a:spcPts val="150"/>
        </a:spcAft>
        <a:buClr>
          <a:schemeClr val="accent1"/>
        </a:buClr>
        <a:buSzPct val="80000"/>
        <a:buFont typeface="Arial" pitchFamily="34" charset="0"/>
        <a:buChar char="•"/>
        <a:defRPr sz="1800" b="1" u="none" kern="1200" spc="8" baseline="0">
          <a:solidFill>
            <a:schemeClr val="tx1"/>
          </a:solidFill>
          <a:latin typeface="+mn-lt"/>
          <a:ea typeface="+mn-ea"/>
          <a:cs typeface="Arial" panose="020B0604020202020204" pitchFamily="34" charset="0"/>
        </a:defRPr>
      </a:lvl1pPr>
      <a:lvl2pPr marL="34290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500" kern="1200">
          <a:solidFill>
            <a:schemeClr val="tx1">
              <a:lumMod val="85000"/>
              <a:lumOff val="15000"/>
            </a:schemeClr>
          </a:solidFill>
          <a:latin typeface="+mn-lt"/>
          <a:ea typeface="+mn-ea"/>
          <a:cs typeface="Arial" panose="020B0604020202020204" pitchFamily="34" charset="0"/>
        </a:defRPr>
      </a:lvl2pPr>
      <a:lvl3pPr marL="54864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3pPr>
      <a:lvl4pPr marL="75438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4pPr>
      <a:lvl5pPr marL="960120" indent="-137160" algn="l" defTabSz="685800" rtl="0" eaLnBrk="1" latinLnBrk="0" hangingPunct="1">
        <a:lnSpc>
          <a:spcPct val="90000"/>
        </a:lnSpc>
        <a:spcBef>
          <a:spcPts val="225"/>
        </a:spcBef>
        <a:spcAft>
          <a:spcPts val="225"/>
        </a:spcAft>
        <a:buClr>
          <a:schemeClr val="accent1"/>
        </a:buClr>
        <a:buFont typeface="Wingdings 2" pitchFamily="18" charset="2"/>
        <a:buChar char=""/>
        <a:defRPr sz="1400" kern="1200">
          <a:solidFill>
            <a:schemeClr val="tx1">
              <a:lumMod val="85000"/>
              <a:lumOff val="15000"/>
            </a:schemeClr>
          </a:solidFill>
          <a:latin typeface="+mn-lt"/>
          <a:ea typeface="+mn-ea"/>
          <a:cs typeface="Arial" panose="020B0604020202020204" pitchFamily="34" charset="0"/>
        </a:defRPr>
      </a:lvl5pPr>
      <a:lvl6pPr marL="120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6pPr>
      <a:lvl7pPr marL="142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7pPr>
      <a:lvl8pPr marL="1650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8pPr>
      <a:lvl9pPr marL="1875000" indent="-171450" algn="l" defTabSz="685800" rtl="0" eaLnBrk="1" latinLnBrk="0" hangingPunct="1">
        <a:lnSpc>
          <a:spcPct val="90000"/>
        </a:lnSpc>
        <a:spcBef>
          <a:spcPts val="225"/>
        </a:spcBef>
        <a:spcAft>
          <a:spcPts val="225"/>
        </a:spcAft>
        <a:buClr>
          <a:schemeClr val="accent1"/>
        </a:buClr>
        <a:buFont typeface="Wingdings 2" pitchFamily="18" charset="2"/>
        <a:buChar char=""/>
        <a:defRPr sz="110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8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theconversation.com/linformatique-toute-une-histoire-82622"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dirty="0">
                <a:latin typeface="+mn-lt"/>
              </a:rPr>
              <a:t>Programme NSI</a:t>
            </a:r>
            <a:br>
              <a:rPr lang="fr-FR" dirty="0">
                <a:latin typeface="+mn-lt"/>
              </a:rPr>
            </a:br>
            <a:r>
              <a:rPr lang="fr-FR" sz="1400" dirty="0"/>
              <a:t>(Numérique et Sciences Informatiques)</a:t>
            </a:r>
            <a:endParaRPr lang="fr-FR" dirty="0">
              <a:latin typeface="+mn-lt"/>
            </a:endParaRPr>
          </a:p>
        </p:txBody>
      </p:sp>
      <p:sp>
        <p:nvSpPr>
          <p:cNvPr id="5" name="Espace réservé du numéro de diapositive 4"/>
          <p:cNvSpPr>
            <a:spLocks noGrp="1"/>
          </p:cNvSpPr>
          <p:nvPr>
            <p:ph type="sldNum" sz="quarter" idx="12"/>
          </p:nvPr>
        </p:nvSpPr>
        <p:spPr/>
        <p:txBody>
          <a:bodyPr>
            <a:normAutofit/>
          </a:bodyPr>
          <a:lstStyle/>
          <a:p>
            <a:fld id="{CC6ADA0D-83F6-4EFA-9C72-6BC3E5CF9D9B}" type="slidenum">
              <a:rPr lang="fr-FR" smtClean="0">
                <a:solidFill>
                  <a:prstClr val="white"/>
                </a:solidFill>
              </a:rPr>
              <a:pPr/>
              <a:t>1</a:t>
            </a:fld>
            <a:endParaRPr lang="fr-FR" dirty="0">
              <a:solidFill>
                <a:prstClr val="white"/>
              </a:solidFill>
            </a:endParaRPr>
          </a:p>
        </p:txBody>
      </p:sp>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5346" y="1045029"/>
            <a:ext cx="7543800" cy="1506764"/>
          </a:xfrm>
          <a:prstGeom prst="rect">
            <a:avLst/>
          </a:prstGeom>
          <a:effectLst>
            <a:outerShdw dist="63500" dir="2700000" algn="tl" rotWithShape="0">
              <a:prstClr val="black">
                <a:alpha val="20000"/>
              </a:prstClr>
            </a:outerShdw>
          </a:effectLst>
        </p:spPr>
      </p:pic>
    </p:spTree>
    <p:extLst>
      <p:ext uri="{BB962C8B-B14F-4D97-AF65-F5344CB8AC3E}">
        <p14:creationId xmlns:p14="http://schemas.microsoft.com/office/powerpoint/2010/main" val="3623179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Compétences attendues</a:t>
            </a:r>
          </a:p>
        </p:txBody>
      </p:sp>
      <p:sp>
        <p:nvSpPr>
          <p:cNvPr id="3" name="Espace réservé du contenu 2"/>
          <p:cNvSpPr>
            <a:spLocks noGrp="1"/>
          </p:cNvSpPr>
          <p:nvPr>
            <p:ph idx="1"/>
          </p:nvPr>
        </p:nvSpPr>
        <p:spPr/>
        <p:txBody>
          <a:bodyPr/>
          <a:lstStyle/>
          <a:p>
            <a:r>
              <a:rPr lang="fr-FR" dirty="0"/>
              <a:t>Faire preuve d’autonomie, d’initiative et de créativité ;</a:t>
            </a:r>
          </a:p>
          <a:p>
            <a:pPr algn="just"/>
            <a:r>
              <a:rPr lang="fr-FR" dirty="0"/>
              <a:t>Présenter un problème ou sa solution, développer une argumentation dans le cadre d’un débat ;</a:t>
            </a:r>
          </a:p>
          <a:p>
            <a:pPr algn="just"/>
            <a:r>
              <a:rPr lang="fr-FR" dirty="0"/>
              <a:t>Coopérer au sein d’une équipe dans le cadre d’un projet ;</a:t>
            </a:r>
          </a:p>
          <a:p>
            <a:pPr algn="just"/>
            <a:r>
              <a:rPr lang="fr-FR" dirty="0"/>
              <a:t>Rechercher de l’information, partager des ressources ;</a:t>
            </a:r>
          </a:p>
          <a:p>
            <a:pPr algn="just"/>
            <a:r>
              <a:rPr lang="fr-FR" dirty="0"/>
              <a:t>Faire un usage responsable et critique de l’informatique.</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10</a:t>
            </a:fld>
            <a:endParaRPr lang="fr-FR">
              <a:solidFill>
                <a:prstClr val="white"/>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Conclusion</a:t>
            </a:r>
          </a:p>
        </p:txBody>
      </p:sp>
      <p:sp>
        <p:nvSpPr>
          <p:cNvPr id="3" name="Espace réservé du contenu 2"/>
          <p:cNvSpPr>
            <a:spLocks noGrp="1"/>
          </p:cNvSpPr>
          <p:nvPr>
            <p:ph idx="1"/>
          </p:nvPr>
        </p:nvSpPr>
        <p:spPr>
          <a:xfrm>
            <a:off x="946404" y="829312"/>
            <a:ext cx="7269480" cy="2671406"/>
          </a:xfrm>
        </p:spPr>
        <p:txBody>
          <a:bodyPr>
            <a:normAutofit fontScale="85000" lnSpcReduction="20000"/>
          </a:bodyPr>
          <a:lstStyle/>
          <a:p>
            <a:pPr algn="just"/>
            <a:r>
              <a:rPr lang="fr-FR" dirty="0"/>
              <a:t>Pour conclure, comme  tous  les  enseignements,  cette  spécialité  contribue  au  développement  des compétences orales à travers notamment la pratique de l’argumentation.</a:t>
            </a:r>
          </a:p>
          <a:p>
            <a:pPr algn="just"/>
            <a:r>
              <a:rPr lang="fr-FR" dirty="0"/>
              <a:t>Elle conduit à préciser sa pensée et à expliciter son raisonnement de manière à convaincre.</a:t>
            </a:r>
          </a:p>
          <a:p>
            <a:pPr algn="just"/>
            <a:r>
              <a:rPr lang="fr-FR" dirty="0"/>
              <a:t>Elle permet à chacun de faire évoluer sa pensée, jusqu’à la remettre en cause si nécessaire, pour accéder progressivement à la vérité par la preuve.</a:t>
            </a:r>
          </a:p>
          <a:p>
            <a:pPr marL="0" indent="0" algn="just">
              <a:buNone/>
            </a:pPr>
            <a:r>
              <a:rPr lang="fr-FR" dirty="0"/>
              <a:t>Ces considérations sont valables pour tous les élèves et prennent un relief particulier pour ceux qui choisiront de poursuivre cet enseignement de spécialité en terminale et qui ont à préparer </a:t>
            </a:r>
            <a:r>
              <a:rPr lang="fr-FR" dirty="0">
                <a:solidFill>
                  <a:srgbClr val="0070C0"/>
                </a:solidFill>
              </a:rPr>
              <a:t>l’épreuve orale </a:t>
            </a:r>
            <a:r>
              <a:rPr lang="fr-FR" dirty="0"/>
              <a:t>terminale du baccalauréat.</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Présentation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11</a:t>
            </a:fld>
            <a:endParaRPr lang="fr-FR">
              <a:solidFill>
                <a:prstClr val="white"/>
              </a:solidFill>
            </a:endParaRPr>
          </a:p>
        </p:txBody>
      </p:sp>
      <p:pic>
        <p:nvPicPr>
          <p:cNvPr id="9" name="Imag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93211" y="3208672"/>
            <a:ext cx="2667000" cy="1866900"/>
          </a:xfrm>
          <a:prstGeom prst="rect">
            <a:avLst/>
          </a:prstGeom>
        </p:spPr>
      </p:pic>
    </p:spTree>
    <p:extLst>
      <p:ext uri="{BB962C8B-B14F-4D97-AF65-F5344CB8AC3E}">
        <p14:creationId xmlns:p14="http://schemas.microsoft.com/office/powerpoint/2010/main" val="169354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Histoire de l’informatique</a:t>
            </a:r>
          </a:p>
        </p:txBody>
      </p:sp>
      <p:sp>
        <p:nvSpPr>
          <p:cNvPr id="3" name="Espace réservé du contenu 2"/>
          <p:cNvSpPr>
            <a:spLocks noGrp="1"/>
          </p:cNvSpPr>
          <p:nvPr>
            <p:ph idx="1"/>
          </p:nvPr>
        </p:nvSpPr>
        <p:spPr>
          <a:xfrm>
            <a:off x="946403" y="829312"/>
            <a:ext cx="7269481" cy="4245134"/>
          </a:xfrm>
        </p:spPr>
        <p:txBody>
          <a:bodyPr>
            <a:normAutofit/>
          </a:bodyPr>
          <a:lstStyle/>
          <a:p>
            <a:pPr marL="0" indent="0" algn="just">
              <a:lnSpc>
                <a:spcPct val="100000"/>
              </a:lnSpc>
              <a:buNone/>
            </a:pPr>
            <a:r>
              <a:rPr lang="fr-FR" dirty="0"/>
              <a:t>Comme toute connaissance scientifique et technique, les concepts de l’informatique ont une histoire et ont été forgés par des personnes.</a:t>
            </a:r>
          </a:p>
          <a:p>
            <a:pPr marL="0" indent="0" algn="just">
              <a:lnSpc>
                <a:spcPct val="100000"/>
              </a:lnSpc>
              <a:buNone/>
            </a:pPr>
            <a:r>
              <a:rPr lang="fr-FR" u="sng" dirty="0"/>
              <a:t>Contenus :</a:t>
            </a:r>
          </a:p>
          <a:p>
            <a:pPr lvl="1">
              <a:lnSpc>
                <a:spcPct val="150000"/>
              </a:lnSpc>
            </a:pPr>
            <a:r>
              <a:rPr lang="fr-FR" dirty="0"/>
              <a:t>Événements clés de l’histoire de l’informatique</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2</a:t>
            </a:fld>
            <a:endParaRPr lang="fr-FR" dirty="0">
              <a:solidFill>
                <a:prstClr val="white"/>
              </a:solidFill>
            </a:endParaRPr>
          </a:p>
        </p:txBody>
      </p:sp>
      <p:pic>
        <p:nvPicPr>
          <p:cNvPr id="10" name="Image 9">
            <a:hlinkClick r:id="rId2"/>
            <a:extLst>
              <a:ext uri="{FF2B5EF4-FFF2-40B4-BE49-F238E27FC236}">
                <a16:creationId xmlns:a16="http://schemas.microsoft.com/office/drawing/2014/main" id="{8E672815-88D0-4BF3-9E5D-329148D497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165" r="16143"/>
          <a:stretch/>
        </p:blipFill>
        <p:spPr>
          <a:xfrm>
            <a:off x="5259744" y="2657138"/>
            <a:ext cx="2956140" cy="1972011"/>
          </a:xfrm>
          <a:prstGeom prst="rect">
            <a:avLst/>
          </a:prstGeom>
        </p:spPr>
      </p:pic>
      <p:sp>
        <p:nvSpPr>
          <p:cNvPr id="12" name="ZoneTexte 11">
            <a:extLst>
              <a:ext uri="{FF2B5EF4-FFF2-40B4-BE49-F238E27FC236}">
                <a16:creationId xmlns:a16="http://schemas.microsoft.com/office/drawing/2014/main" id="{A54046A0-BE9D-48BD-BB8E-F360DF2B4E53}"/>
              </a:ext>
            </a:extLst>
          </p:cNvPr>
          <p:cNvSpPr txBox="1"/>
          <p:nvPr/>
        </p:nvSpPr>
        <p:spPr>
          <a:xfrm>
            <a:off x="5259744" y="4682520"/>
            <a:ext cx="2937022" cy="169277"/>
          </a:xfrm>
          <a:prstGeom prst="rect">
            <a:avLst/>
          </a:prstGeom>
          <a:noFill/>
        </p:spPr>
        <p:txBody>
          <a:bodyPr wrap="none">
            <a:spAutoFit/>
          </a:bodyPr>
          <a:lstStyle/>
          <a:p>
            <a:pPr algn="ctr"/>
            <a:r>
              <a:rPr lang="fr-FR" sz="500" dirty="0"/>
              <a:t>Ordinateur « </a:t>
            </a:r>
            <a:r>
              <a:rPr lang="fr-FR" sz="500" dirty="0" err="1"/>
              <a:t>Colossus</a:t>
            </a:r>
            <a:r>
              <a:rPr lang="fr-FR" sz="500" dirty="0"/>
              <a:t> », 1943, </a:t>
            </a:r>
            <a:r>
              <a:rPr lang="fr-FR" sz="500" dirty="0" err="1"/>
              <a:t>Bletchley</a:t>
            </a:r>
            <a:r>
              <a:rPr lang="fr-FR" sz="500" dirty="0"/>
              <a:t> Park, Bedfordshire au Royaume-Uni. Chris Monk/Flickr</a:t>
            </a:r>
          </a:p>
        </p:txBody>
      </p:sp>
    </p:spTree>
    <p:extLst>
      <p:ext uri="{BB962C8B-B14F-4D97-AF65-F5344CB8AC3E}">
        <p14:creationId xmlns:p14="http://schemas.microsoft.com/office/powerpoint/2010/main" val="2543132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6404" y="141365"/>
            <a:ext cx="7269480" cy="777517"/>
          </a:xfrm>
        </p:spPr>
        <p:txBody>
          <a:bodyPr>
            <a:noAutofit/>
          </a:bodyPr>
          <a:lstStyle/>
          <a:p>
            <a:r>
              <a:rPr lang="fr-FR" sz="2400" dirty="0"/>
              <a:t>Représentation des données : types et valeurs de base</a:t>
            </a:r>
          </a:p>
        </p:txBody>
      </p:sp>
      <p:sp>
        <p:nvSpPr>
          <p:cNvPr id="3" name="Espace réservé du contenu 2"/>
          <p:cNvSpPr>
            <a:spLocks noGrp="1"/>
          </p:cNvSpPr>
          <p:nvPr>
            <p:ph idx="1"/>
          </p:nvPr>
        </p:nvSpPr>
        <p:spPr>
          <a:xfrm>
            <a:off x="946404" y="1219276"/>
            <a:ext cx="7269479" cy="3662006"/>
          </a:xfrm>
        </p:spPr>
        <p:txBody>
          <a:bodyPr>
            <a:normAutofit/>
          </a:bodyPr>
          <a:lstStyle/>
          <a:p>
            <a:pPr marL="0" indent="0" algn="just">
              <a:buNone/>
            </a:pPr>
            <a:r>
              <a:rPr lang="fr-FR" dirty="0"/>
              <a:t>Toute machine informatique manipule une représentation des données dont l’unité minimale est  le  bit 0/1.</a:t>
            </a:r>
          </a:p>
          <a:p>
            <a:pPr marL="0" indent="0">
              <a:buNone/>
            </a:pPr>
            <a:r>
              <a:rPr lang="fr-FR" u="sng" dirty="0"/>
              <a:t>Contenus :</a:t>
            </a:r>
            <a:endParaRPr lang="fr-FR" sz="800" b="0" dirty="0"/>
          </a:p>
          <a:p>
            <a:pPr lvl="1">
              <a:lnSpc>
                <a:spcPct val="100000"/>
              </a:lnSpc>
            </a:pPr>
            <a:r>
              <a:rPr lang="fr-FR" dirty="0"/>
              <a:t>Écriture d’un entier positif dans une base b  ⩾  2</a:t>
            </a:r>
          </a:p>
          <a:p>
            <a:pPr lvl="1">
              <a:lnSpc>
                <a:spcPct val="100000"/>
              </a:lnSpc>
            </a:pPr>
            <a:r>
              <a:rPr lang="fr-FR" dirty="0"/>
              <a:t>Représentation binaire d'un entier relatif</a:t>
            </a:r>
          </a:p>
          <a:p>
            <a:pPr lvl="1"/>
            <a:r>
              <a:rPr lang="fr-FR" dirty="0"/>
              <a:t>Représentation approximative des nombres réels : notion de nombre flottant</a:t>
            </a:r>
          </a:p>
          <a:p>
            <a:pPr lvl="1"/>
            <a:r>
              <a:rPr lang="fr-FR" dirty="0"/>
              <a:t>Valeurs booléennes, opérateurs booléens et expressions booléennes</a:t>
            </a:r>
          </a:p>
          <a:p>
            <a:pPr lvl="1"/>
            <a:r>
              <a:rPr lang="fr-FR" dirty="0"/>
              <a:t>Représentation d’un texte en machine (encodages ASCII, ISO-8859-1, Unicode)</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3</a:t>
            </a:fld>
            <a:endParaRPr lang="fr-FR">
              <a:solidFill>
                <a:prstClr val="white"/>
              </a:solidFill>
            </a:endParaRPr>
          </a:p>
        </p:txBody>
      </p:sp>
      <p:pic>
        <p:nvPicPr>
          <p:cNvPr id="9" name="Image 8">
            <a:extLst>
              <a:ext uri="{FF2B5EF4-FFF2-40B4-BE49-F238E27FC236}">
                <a16:creationId xmlns:a16="http://schemas.microsoft.com/office/drawing/2014/main" id="{3F1223DF-3631-4477-9BC4-115D28475C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6444" y="3892754"/>
            <a:ext cx="1661152" cy="1109381"/>
          </a:xfrm>
          <a:prstGeom prst="rect">
            <a:avLst/>
          </a:prstGeom>
        </p:spPr>
      </p:pic>
    </p:spTree>
    <p:extLst>
      <p:ext uri="{BB962C8B-B14F-4D97-AF65-F5344CB8AC3E}">
        <p14:creationId xmlns:p14="http://schemas.microsoft.com/office/powerpoint/2010/main" val="11069736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6404" y="141366"/>
            <a:ext cx="7269480" cy="450305"/>
          </a:xfrm>
        </p:spPr>
        <p:txBody>
          <a:bodyPr>
            <a:noAutofit/>
          </a:bodyPr>
          <a:lstStyle/>
          <a:p>
            <a:r>
              <a:rPr lang="fr-FR" sz="2400" dirty="0"/>
              <a:t>Représentation des données : types construits</a:t>
            </a:r>
          </a:p>
        </p:txBody>
      </p:sp>
      <p:sp>
        <p:nvSpPr>
          <p:cNvPr id="3" name="Espace réservé du contenu 2"/>
          <p:cNvSpPr>
            <a:spLocks noGrp="1"/>
          </p:cNvSpPr>
          <p:nvPr>
            <p:ph idx="1"/>
          </p:nvPr>
        </p:nvSpPr>
        <p:spPr>
          <a:xfrm>
            <a:off x="946404" y="757518"/>
            <a:ext cx="7269479" cy="4316928"/>
          </a:xfrm>
        </p:spPr>
        <p:txBody>
          <a:bodyPr>
            <a:normAutofit/>
          </a:bodyPr>
          <a:lstStyle/>
          <a:p>
            <a:pPr marL="0" indent="0" algn="just">
              <a:buNone/>
            </a:pPr>
            <a:r>
              <a:rPr lang="fr-FR" sz="1500" dirty="0"/>
              <a:t>À partir des types de base se constituent des types construits, qui sont introduits au fur et à mesure qu’ils sont nécessaires.</a:t>
            </a:r>
          </a:p>
          <a:p>
            <a:pPr marL="0" indent="0">
              <a:buNone/>
            </a:pPr>
            <a:r>
              <a:rPr lang="fr-FR" u="sng" dirty="0"/>
              <a:t>Contenus :</a:t>
            </a:r>
          </a:p>
          <a:p>
            <a:pPr lvl="1"/>
            <a:r>
              <a:rPr lang="fr-FR" dirty="0"/>
              <a:t>p-</a:t>
            </a:r>
            <a:r>
              <a:rPr lang="fr-FR" dirty="0" err="1"/>
              <a:t>uplets</a:t>
            </a:r>
            <a:r>
              <a:rPr lang="fr-FR" dirty="0"/>
              <a:t>, p-</a:t>
            </a:r>
            <a:r>
              <a:rPr lang="fr-FR" dirty="0" err="1"/>
              <a:t>uplets</a:t>
            </a:r>
            <a:r>
              <a:rPr lang="fr-FR" dirty="0"/>
              <a:t> nommés</a:t>
            </a:r>
          </a:p>
          <a:p>
            <a:pPr lvl="1"/>
            <a:r>
              <a:rPr lang="fr-FR" dirty="0"/>
              <a:t>Tableau indexé, tableau donné en compréhension</a:t>
            </a:r>
          </a:p>
          <a:p>
            <a:pPr lvl="1"/>
            <a:r>
              <a:rPr lang="fr-FR" dirty="0"/>
              <a:t>Dictionnaires par clés et valeurs</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4</a:t>
            </a:fld>
            <a:endParaRPr lang="fr-FR">
              <a:solidFill>
                <a:prstClr val="white"/>
              </a:solidFill>
            </a:endParaRPr>
          </a:p>
        </p:txBody>
      </p:sp>
    </p:spTree>
    <p:extLst>
      <p:ext uri="{BB962C8B-B14F-4D97-AF65-F5344CB8AC3E}">
        <p14:creationId xmlns:p14="http://schemas.microsoft.com/office/powerpoint/2010/main" val="1992446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Traitement de données en tables</a:t>
            </a:r>
          </a:p>
        </p:txBody>
      </p:sp>
      <p:sp>
        <p:nvSpPr>
          <p:cNvPr id="3" name="Espace réservé du contenu 2"/>
          <p:cNvSpPr>
            <a:spLocks noGrp="1"/>
          </p:cNvSpPr>
          <p:nvPr>
            <p:ph idx="1"/>
          </p:nvPr>
        </p:nvSpPr>
        <p:spPr>
          <a:xfrm>
            <a:off x="946404" y="829312"/>
            <a:ext cx="7269479" cy="4245134"/>
          </a:xfrm>
        </p:spPr>
        <p:txBody>
          <a:bodyPr>
            <a:normAutofit/>
          </a:bodyPr>
          <a:lstStyle/>
          <a:p>
            <a:pPr marL="0" indent="0" algn="just">
              <a:buNone/>
            </a:pPr>
            <a:r>
              <a:rPr lang="fr-FR" sz="1500" dirty="0"/>
              <a:t>Les  données  organisées  en  table  correspondent  à  une  liste  de  p-</a:t>
            </a:r>
            <a:r>
              <a:rPr lang="fr-FR" sz="1500" dirty="0" err="1"/>
              <a:t>uplets</a:t>
            </a:r>
            <a:r>
              <a:rPr lang="fr-FR" sz="1500" dirty="0"/>
              <a:t>  nommés  qui partagent  les  mêmes  descripteurs. La mobilisation de ce type de structure de données permet de se préparer pour aborder la notion de </a:t>
            </a:r>
            <a:r>
              <a:rPr lang="fr-FR" sz="1500" dirty="0">
                <a:solidFill>
                  <a:srgbClr val="0070C0"/>
                </a:solidFill>
              </a:rPr>
              <a:t>base de données</a:t>
            </a:r>
            <a:r>
              <a:rPr lang="fr-FR" sz="1500" dirty="0"/>
              <a:t> qui ne sera présentée qu’en classe de terminale.</a:t>
            </a:r>
          </a:p>
          <a:p>
            <a:pPr marL="0" indent="0">
              <a:buNone/>
            </a:pPr>
            <a:r>
              <a:rPr lang="fr-FR" u="sng" dirty="0"/>
              <a:t>Contenus :</a:t>
            </a:r>
          </a:p>
          <a:p>
            <a:pPr lvl="1"/>
            <a:r>
              <a:rPr lang="fr-FR" dirty="0"/>
              <a:t>Indexation de tables</a:t>
            </a:r>
          </a:p>
          <a:p>
            <a:pPr lvl="1"/>
            <a:r>
              <a:rPr lang="fr-FR" dirty="0"/>
              <a:t>Recherche dans une table</a:t>
            </a:r>
          </a:p>
          <a:p>
            <a:pPr lvl="1"/>
            <a:r>
              <a:rPr lang="fr-FR" dirty="0"/>
              <a:t>Tri d’une table</a:t>
            </a:r>
          </a:p>
          <a:p>
            <a:pPr lvl="1"/>
            <a:r>
              <a:rPr lang="fr-FR" dirty="0"/>
              <a:t>Fusion de tables</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5</a:t>
            </a:fld>
            <a:endParaRPr lang="fr-FR">
              <a:solidFill>
                <a:prstClr val="white"/>
              </a:solidFill>
            </a:endParaRPr>
          </a:p>
        </p:txBody>
      </p:sp>
    </p:spTree>
    <p:extLst>
      <p:ext uri="{BB962C8B-B14F-4D97-AF65-F5344CB8AC3E}">
        <p14:creationId xmlns:p14="http://schemas.microsoft.com/office/powerpoint/2010/main" val="2424617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46404" y="141366"/>
            <a:ext cx="7269480" cy="777516"/>
          </a:xfrm>
        </p:spPr>
        <p:txBody>
          <a:bodyPr>
            <a:noAutofit/>
          </a:bodyPr>
          <a:lstStyle/>
          <a:p>
            <a:pPr algn="just"/>
            <a:r>
              <a:rPr lang="fr-FR" sz="2400" dirty="0"/>
              <a:t>Interactions entre l’homme et la machine sur le Web</a:t>
            </a:r>
          </a:p>
        </p:txBody>
      </p:sp>
      <p:sp>
        <p:nvSpPr>
          <p:cNvPr id="3" name="Espace réservé du contenu 2"/>
          <p:cNvSpPr>
            <a:spLocks noGrp="1"/>
          </p:cNvSpPr>
          <p:nvPr>
            <p:ph idx="1"/>
          </p:nvPr>
        </p:nvSpPr>
        <p:spPr>
          <a:xfrm>
            <a:off x="946404" y="1107140"/>
            <a:ext cx="7269479" cy="3967305"/>
          </a:xfrm>
        </p:spPr>
        <p:txBody>
          <a:bodyPr>
            <a:normAutofit/>
          </a:bodyPr>
          <a:lstStyle/>
          <a:p>
            <a:pPr marL="0" indent="0" algn="just">
              <a:buNone/>
            </a:pPr>
            <a:r>
              <a:rPr lang="fr-FR" sz="1500" dirty="0"/>
              <a:t>Lors de la navigation sur le Web, les internautes interagissent avec leur machine par le biais des pages Web. L’Interface Homme-Machine (IHM) repose sur la gestion d’événements associés à des éléments graphiques munis de méthodes algorithmiques. Il s'agit </a:t>
            </a:r>
            <a:r>
              <a:rPr lang="fr-FR" sz="1500"/>
              <a:t>de </a:t>
            </a:r>
            <a:r>
              <a:rPr lang="fr-FR" sz="1500" smtClean="0"/>
              <a:t>consolider </a:t>
            </a:r>
            <a:r>
              <a:rPr lang="fr-FR" sz="1500" dirty="0"/>
              <a:t>la compréhension du dialogue client-serveur déjà abordé en classe de seconde.</a:t>
            </a:r>
          </a:p>
          <a:p>
            <a:pPr marL="0" indent="0">
              <a:buNone/>
            </a:pPr>
            <a:r>
              <a:rPr lang="fr-FR" u="sng" dirty="0"/>
              <a:t>Contenus :</a:t>
            </a:r>
          </a:p>
          <a:p>
            <a:pPr lvl="1"/>
            <a:r>
              <a:rPr lang="fr-FR" dirty="0"/>
              <a:t>Modalités de l’interaction entre l’homme et la machine</a:t>
            </a:r>
          </a:p>
          <a:p>
            <a:pPr lvl="1"/>
            <a:r>
              <a:rPr lang="fr-FR" dirty="0"/>
              <a:t>Événements</a:t>
            </a:r>
          </a:p>
          <a:p>
            <a:pPr lvl="1"/>
            <a:r>
              <a:rPr lang="fr-FR" dirty="0"/>
              <a:t>Interaction avec l’utilisateur dans une page Web</a:t>
            </a:r>
          </a:p>
          <a:p>
            <a:pPr lvl="1"/>
            <a:r>
              <a:rPr lang="fr-FR" dirty="0"/>
              <a:t>Interaction client-serveur</a:t>
            </a:r>
          </a:p>
          <a:p>
            <a:pPr lvl="1"/>
            <a:r>
              <a:rPr lang="fr-FR" dirty="0"/>
              <a:t>Requêtes HTTP, réponses du serveur</a:t>
            </a:r>
          </a:p>
          <a:p>
            <a:pPr lvl="1"/>
            <a:r>
              <a:rPr lang="fr-FR" dirty="0"/>
              <a:t>Formulaire d’une page Web</a:t>
            </a:r>
          </a:p>
          <a:p>
            <a:pPr lvl="1"/>
            <a:endParaRPr lang="fr-FR" dirty="0"/>
          </a:p>
          <a:p>
            <a:pPr lvl="1"/>
            <a:endParaRPr lang="fr-FR" dirty="0"/>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6</a:t>
            </a:fld>
            <a:endParaRPr lang="fr-FR">
              <a:solidFill>
                <a:prstClr val="white"/>
              </a:solidFill>
            </a:endParaRPr>
          </a:p>
        </p:txBody>
      </p:sp>
      <p:pic>
        <p:nvPicPr>
          <p:cNvPr id="10" name="Image 9" descr="Internet.png">
            <a:extLst>
              <a:ext uri="{FF2B5EF4-FFF2-40B4-BE49-F238E27FC236}">
                <a16:creationId xmlns:a16="http://schemas.microsoft.com/office/drawing/2014/main" id="{94C937CB-D3DC-4AF0-8ABB-F4E6E5E935C1}"/>
              </a:ext>
            </a:extLst>
          </p:cNvPr>
          <p:cNvPicPr>
            <a:picLocks noChangeAspect="1"/>
          </p:cNvPicPr>
          <p:nvPr/>
        </p:nvPicPr>
        <p:blipFill>
          <a:blip r:embed="rId2" cstate="print"/>
          <a:stretch>
            <a:fillRect/>
          </a:stretch>
        </p:blipFill>
        <p:spPr>
          <a:xfrm>
            <a:off x="5882985" y="2428342"/>
            <a:ext cx="2573792" cy="2573792"/>
          </a:xfrm>
          <a:prstGeom prst="rect">
            <a:avLst/>
          </a:prstGeom>
        </p:spPr>
      </p:pic>
    </p:spTree>
    <p:extLst>
      <p:ext uri="{BB962C8B-B14F-4D97-AF65-F5344CB8AC3E}">
        <p14:creationId xmlns:p14="http://schemas.microsoft.com/office/powerpoint/2010/main" val="3099531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46404" y="141366"/>
            <a:ext cx="7269480" cy="436858"/>
          </a:xfrm>
        </p:spPr>
        <p:txBody>
          <a:bodyPr>
            <a:noAutofit/>
          </a:bodyPr>
          <a:lstStyle/>
          <a:p>
            <a:r>
              <a:rPr lang="fr-FR" sz="2000" dirty="0"/>
              <a:t>Architectures matérielles et systèmes d’exploitation</a:t>
            </a:r>
          </a:p>
        </p:txBody>
      </p:sp>
      <p:sp>
        <p:nvSpPr>
          <p:cNvPr id="3" name="Espace réservé du contenu 2"/>
          <p:cNvSpPr>
            <a:spLocks noGrp="1"/>
          </p:cNvSpPr>
          <p:nvPr>
            <p:ph idx="1"/>
          </p:nvPr>
        </p:nvSpPr>
        <p:spPr>
          <a:xfrm>
            <a:off x="933562" y="685875"/>
            <a:ext cx="7282322" cy="4022487"/>
          </a:xfrm>
        </p:spPr>
        <p:txBody>
          <a:bodyPr>
            <a:normAutofit/>
          </a:bodyPr>
          <a:lstStyle/>
          <a:p>
            <a:pPr marL="0" indent="0" algn="just">
              <a:buNone/>
            </a:pPr>
            <a:r>
              <a:rPr lang="fr-FR" sz="1500" dirty="0"/>
              <a:t>Les circuits électroniques sont au cœur de toutes les machines informatiques. Les réseaux permettent de transmettre l’information entre machines. Les systèmes d’exploitation gèrent et optimisent l’ensemble des fonctions de la machine, de l’exécution des programmes aux entrées-sorties et à la gestion d’énergie.</a:t>
            </a:r>
          </a:p>
          <a:p>
            <a:pPr marL="0" indent="0">
              <a:buNone/>
            </a:pPr>
            <a:r>
              <a:rPr lang="fr-FR" u="sng" dirty="0"/>
              <a:t>Contenus :</a:t>
            </a:r>
          </a:p>
          <a:p>
            <a:pPr lvl="1"/>
            <a:r>
              <a:rPr lang="fr-FR" dirty="0"/>
              <a:t>Modèle d’architecture séquentielle (von Neumann)</a:t>
            </a:r>
          </a:p>
          <a:p>
            <a:pPr lvl="1" algn="just"/>
            <a:r>
              <a:rPr lang="fr-FR" dirty="0"/>
              <a:t>Transmission de données dans un réseau. Protocoles de communication. Architecture d’un réseau</a:t>
            </a:r>
          </a:p>
          <a:p>
            <a:pPr lvl="1"/>
            <a:r>
              <a:rPr lang="fr-FR" dirty="0"/>
              <a:t>Systèmes d’exploitation (Debian)</a:t>
            </a:r>
          </a:p>
          <a:p>
            <a:pPr lvl="1"/>
            <a:r>
              <a:rPr lang="fr-FR" dirty="0"/>
              <a:t>Périphériques d’entrée et de sortie. Interface Homme-Machine (IHM)</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7</a:t>
            </a:fld>
            <a:endParaRPr lang="fr-FR">
              <a:solidFill>
                <a:prstClr val="white"/>
              </a:solidFill>
            </a:endParaRPr>
          </a:p>
        </p:txBody>
      </p:sp>
    </p:spTree>
    <p:extLst>
      <p:ext uri="{BB962C8B-B14F-4D97-AF65-F5344CB8AC3E}">
        <p14:creationId xmlns:p14="http://schemas.microsoft.com/office/powerpoint/2010/main" val="1270770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Langages et programmation</a:t>
            </a:r>
          </a:p>
        </p:txBody>
      </p:sp>
      <p:sp>
        <p:nvSpPr>
          <p:cNvPr id="3" name="Espace réservé du contenu 2"/>
          <p:cNvSpPr>
            <a:spLocks noGrp="1"/>
          </p:cNvSpPr>
          <p:nvPr>
            <p:ph idx="1"/>
          </p:nvPr>
        </p:nvSpPr>
        <p:spPr>
          <a:xfrm>
            <a:off x="946404" y="829310"/>
            <a:ext cx="7269479" cy="4022487"/>
          </a:xfrm>
        </p:spPr>
        <p:txBody>
          <a:bodyPr>
            <a:normAutofit/>
          </a:bodyPr>
          <a:lstStyle/>
          <a:p>
            <a:pPr marL="0" indent="0" algn="just">
              <a:buNone/>
            </a:pPr>
            <a:r>
              <a:rPr lang="fr-FR" sz="1500" dirty="0"/>
              <a:t>Il s’agit de montrer qu’il existe de nombreux langages de programmation, différents par leur style (impératif, fonctionnel, objet, logique, événementiel, etc.), ainsi que des langages formalisés de description ou de requêtes qui ne sont pas des langages de programmation. </a:t>
            </a:r>
          </a:p>
          <a:p>
            <a:pPr marL="0" indent="0">
              <a:buNone/>
            </a:pPr>
            <a:r>
              <a:rPr lang="fr-FR" u="sng" dirty="0"/>
              <a:t>Contenus :</a:t>
            </a:r>
          </a:p>
          <a:p>
            <a:pPr lvl="1"/>
            <a:r>
              <a:rPr lang="fr-FR" dirty="0"/>
              <a:t>Constructions élémentaires</a:t>
            </a:r>
          </a:p>
          <a:p>
            <a:pPr lvl="1"/>
            <a:r>
              <a:rPr lang="fr-FR" dirty="0"/>
              <a:t>Diversité et unité des langages de programmation</a:t>
            </a:r>
          </a:p>
          <a:p>
            <a:pPr lvl="1"/>
            <a:r>
              <a:rPr lang="fr-FR" dirty="0"/>
              <a:t>Spécification</a:t>
            </a:r>
          </a:p>
          <a:p>
            <a:pPr lvl="1"/>
            <a:r>
              <a:rPr lang="fr-FR" dirty="0"/>
              <a:t>Mise au point de programmes</a:t>
            </a:r>
          </a:p>
          <a:p>
            <a:pPr lvl="1"/>
            <a:r>
              <a:rPr lang="fr-FR" dirty="0"/>
              <a:t>Utilisation de bibliothèques</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8</a:t>
            </a:fld>
            <a:endParaRPr lang="fr-FR">
              <a:solidFill>
                <a:prstClr val="white"/>
              </a:solidFill>
            </a:endParaRPr>
          </a:p>
        </p:txBody>
      </p:sp>
    </p:spTree>
    <p:extLst>
      <p:ext uri="{BB962C8B-B14F-4D97-AF65-F5344CB8AC3E}">
        <p14:creationId xmlns:p14="http://schemas.microsoft.com/office/powerpoint/2010/main" val="1757539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Algorithmique</a:t>
            </a:r>
          </a:p>
        </p:txBody>
      </p:sp>
      <p:sp>
        <p:nvSpPr>
          <p:cNvPr id="3" name="Espace réservé du contenu 2"/>
          <p:cNvSpPr>
            <a:spLocks noGrp="1"/>
          </p:cNvSpPr>
          <p:nvPr>
            <p:ph idx="1"/>
          </p:nvPr>
        </p:nvSpPr>
        <p:spPr>
          <a:xfrm>
            <a:off x="946404" y="829310"/>
            <a:ext cx="7269479" cy="4022487"/>
          </a:xfrm>
        </p:spPr>
        <p:txBody>
          <a:bodyPr>
            <a:normAutofit/>
          </a:bodyPr>
          <a:lstStyle/>
          <a:p>
            <a:pPr marL="0" indent="0" algn="just">
              <a:buNone/>
            </a:pPr>
            <a:r>
              <a:rPr lang="fr-FR" sz="1500" dirty="0"/>
              <a:t>Le concept de méthode algorithmique est introduit ; de nouveaux exemples seront vus en terminale. Quelques algorithmes classiques sont étudiés. </a:t>
            </a:r>
          </a:p>
          <a:p>
            <a:pPr marL="0" indent="0">
              <a:buNone/>
            </a:pPr>
            <a:r>
              <a:rPr lang="fr-FR" u="sng" dirty="0"/>
              <a:t>Contenus :</a:t>
            </a:r>
          </a:p>
          <a:p>
            <a:pPr lvl="1"/>
            <a:r>
              <a:rPr lang="fr-FR" dirty="0"/>
              <a:t>Parcours séquentiel d’un tableau</a:t>
            </a:r>
          </a:p>
          <a:p>
            <a:pPr lvl="1"/>
            <a:r>
              <a:rPr lang="fr-FR" dirty="0"/>
              <a:t>Tris par insertion, par sélection</a:t>
            </a:r>
          </a:p>
          <a:p>
            <a:pPr lvl="1"/>
            <a:r>
              <a:rPr lang="fr-FR" dirty="0"/>
              <a:t>Algorithme des k plus proches voisins</a:t>
            </a:r>
          </a:p>
          <a:p>
            <a:pPr lvl="1"/>
            <a:r>
              <a:rPr lang="fr-FR" dirty="0"/>
              <a:t>Recherche dichotomique dans un tableau trié</a:t>
            </a:r>
          </a:p>
          <a:p>
            <a:pPr lvl="1"/>
            <a:r>
              <a:rPr lang="fr-FR" dirty="0"/>
              <a:t>Algorithmes gloutons</a:t>
            </a:r>
          </a:p>
        </p:txBody>
      </p:sp>
      <p:sp>
        <p:nvSpPr>
          <p:cNvPr id="4" name="Espace réservé du pied de page 3"/>
          <p:cNvSpPr>
            <a:spLocks noGrp="1"/>
          </p:cNvSpPr>
          <p:nvPr>
            <p:ph type="ftr" sz="quarter" idx="11"/>
          </p:nvPr>
        </p:nvSpPr>
        <p:spPr/>
        <p:txBody>
          <a:bodyPr/>
          <a:lstStyle/>
          <a:p>
            <a:r>
              <a:rPr lang="fr-FR" dirty="0">
                <a:solidFill>
                  <a:prstClr val="white">
                    <a:lumMod val="95000"/>
                  </a:prstClr>
                </a:solidFill>
              </a:rPr>
              <a:t>Programme </a:t>
            </a:r>
            <a:r>
              <a:rPr lang="fr-FR" dirty="0" err="1">
                <a:solidFill>
                  <a:prstClr val="white">
                    <a:lumMod val="95000"/>
                  </a:prstClr>
                </a:solidFill>
              </a:rPr>
              <a:t>NSI</a:t>
            </a:r>
            <a:endParaRPr lang="fr-FR" dirty="0">
              <a:solidFill>
                <a:prstClr val="white">
                  <a:lumMod val="95000"/>
                </a:prstClr>
              </a:solidFill>
            </a:endParaRPr>
          </a:p>
        </p:txBody>
      </p:sp>
      <p:sp>
        <p:nvSpPr>
          <p:cNvPr id="5" name="Espace réservé du numéro de diapositive 4"/>
          <p:cNvSpPr>
            <a:spLocks noGrp="1"/>
          </p:cNvSpPr>
          <p:nvPr>
            <p:ph type="sldNum" sz="quarter" idx="12"/>
          </p:nvPr>
        </p:nvSpPr>
        <p:spPr/>
        <p:txBody>
          <a:bodyPr/>
          <a:lstStyle/>
          <a:p>
            <a:fld id="{CC6ADA0D-83F6-4EFA-9C72-6BC3E5CF9D9B}" type="slidenum">
              <a:rPr lang="fr-FR" smtClean="0">
                <a:solidFill>
                  <a:prstClr val="white"/>
                </a:solidFill>
              </a:rPr>
              <a:pPr/>
              <a:t>9</a:t>
            </a:fld>
            <a:endParaRPr lang="fr-FR">
              <a:solidFill>
                <a:prstClr val="white"/>
              </a:solidFill>
            </a:endParaRPr>
          </a:p>
        </p:txBody>
      </p:sp>
    </p:spTree>
    <p:extLst>
      <p:ext uri="{BB962C8B-B14F-4D97-AF65-F5344CB8AC3E}">
        <p14:creationId xmlns:p14="http://schemas.microsoft.com/office/powerpoint/2010/main" val="3840476049"/>
      </p:ext>
    </p:extLst>
  </p:cSld>
  <p:clrMapOvr>
    <a:masterClrMapping/>
  </p:clrMapOvr>
</p:sld>
</file>

<file path=ppt/theme/theme1.xml><?xml version="1.0" encoding="utf-8"?>
<a:theme xmlns:a="http://schemas.openxmlformats.org/drawingml/2006/main" name="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10.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3.xml><?xml version="1.0" encoding="utf-8"?>
<a:theme xmlns:a="http://schemas.openxmlformats.org/drawingml/2006/main" name="2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4.xml><?xml version="1.0" encoding="utf-8"?>
<a:theme xmlns:a="http://schemas.openxmlformats.org/drawingml/2006/main" name="3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5.xml><?xml version="1.0" encoding="utf-8"?>
<a:theme xmlns:a="http://schemas.openxmlformats.org/drawingml/2006/main" name="4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6.xml><?xml version="1.0" encoding="utf-8"?>
<a:theme xmlns:a="http://schemas.openxmlformats.org/drawingml/2006/main" name="5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7.xml><?xml version="1.0" encoding="utf-8"?>
<a:theme xmlns:a="http://schemas.openxmlformats.org/drawingml/2006/main" name="6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8.xml><?xml version="1.0" encoding="utf-8"?>
<a:theme xmlns:a="http://schemas.openxmlformats.org/drawingml/2006/main" name="7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ppt/theme/theme9.xml><?xml version="1.0" encoding="utf-8"?>
<a:theme xmlns:a="http://schemas.openxmlformats.org/drawingml/2006/main" name="8_ThèmePP_SNT">
  <a:themeElements>
    <a:clrScheme name="SNT">
      <a:dk1>
        <a:sysClr val="windowText" lastClr="000000"/>
      </a:dk1>
      <a:lt1>
        <a:sysClr val="window" lastClr="FFFFFF"/>
      </a:lt1>
      <a:dk2>
        <a:srgbClr val="4B475D"/>
      </a:dk2>
      <a:lt2>
        <a:srgbClr val="ACCBF9"/>
      </a:lt2>
      <a:accent1>
        <a:srgbClr val="0A658C"/>
      </a:accent1>
      <a:accent2>
        <a:srgbClr val="77697A"/>
      </a:accent2>
      <a:accent3>
        <a:srgbClr val="77697A"/>
      </a:accent3>
      <a:accent4>
        <a:srgbClr val="7F8FA9"/>
      </a:accent4>
      <a:accent5>
        <a:srgbClr val="5AA2AE"/>
      </a:accent5>
      <a:accent6>
        <a:srgbClr val="9D90A0"/>
      </a:accent6>
      <a:hlink>
        <a:srgbClr val="9454C3"/>
      </a:hlink>
      <a:folHlink>
        <a:srgbClr val="3EBB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ides discret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ThèmePP_SNT" id="{CC41EE6B-FE53-47AF-A578-DF2983642482}" vid="{F5A24346-821A-4225-8DC3-CEC4713542B3}"/>
    </a:ext>
  </a:extLst>
</a:theme>
</file>

<file path=docProps/app.xml><?xml version="1.0" encoding="utf-8"?>
<Properties xmlns="http://schemas.openxmlformats.org/officeDocument/2006/extended-properties" xmlns:vt="http://schemas.openxmlformats.org/officeDocument/2006/docPropsVTypes">
  <Template>Office Theme</Template>
  <TotalTime>14024</TotalTime>
  <Words>692</Words>
  <Application>Microsoft Office PowerPoint</Application>
  <PresentationFormat>Affichage à l'écran (16:9)</PresentationFormat>
  <Paragraphs>92</Paragraphs>
  <Slides>11</Slides>
  <Notes>1</Notes>
  <HiddenSlides>0</HiddenSlides>
  <MMClips>0</MMClips>
  <ScaleCrop>false</ScaleCrop>
  <HeadingPairs>
    <vt:vector size="6" baseType="variant">
      <vt:variant>
        <vt:lpstr>Polices utilisées</vt:lpstr>
      </vt:variant>
      <vt:variant>
        <vt:i4>5</vt:i4>
      </vt:variant>
      <vt:variant>
        <vt:lpstr>Thème</vt:lpstr>
      </vt:variant>
      <vt:variant>
        <vt:i4>9</vt:i4>
      </vt:variant>
      <vt:variant>
        <vt:lpstr>Titres des diapositives</vt:lpstr>
      </vt:variant>
      <vt:variant>
        <vt:i4>11</vt:i4>
      </vt:variant>
    </vt:vector>
  </HeadingPairs>
  <TitlesOfParts>
    <vt:vector size="25" baseType="lpstr">
      <vt:lpstr>Arial</vt:lpstr>
      <vt:lpstr>Arial Rounded MT Bold</vt:lpstr>
      <vt:lpstr>Calibri</vt:lpstr>
      <vt:lpstr>Trebuchet MS</vt:lpstr>
      <vt:lpstr>Wingdings 2</vt:lpstr>
      <vt:lpstr>ThèmePP_SNT</vt:lpstr>
      <vt:lpstr>1_ThèmePP_SNT</vt:lpstr>
      <vt:lpstr>2_ThèmePP_SNT</vt:lpstr>
      <vt:lpstr>3_ThèmePP_SNT</vt:lpstr>
      <vt:lpstr>4_ThèmePP_SNT</vt:lpstr>
      <vt:lpstr>5_ThèmePP_SNT</vt:lpstr>
      <vt:lpstr>6_ThèmePP_SNT</vt:lpstr>
      <vt:lpstr>7_ThèmePP_SNT</vt:lpstr>
      <vt:lpstr>8_ThèmePP_SNT</vt:lpstr>
      <vt:lpstr>Programme NSI (Numérique et Sciences Informatiques)</vt:lpstr>
      <vt:lpstr>Histoire de l’informatique</vt:lpstr>
      <vt:lpstr>Représentation des données : types et valeurs de base</vt:lpstr>
      <vt:lpstr>Représentation des données : types construits</vt:lpstr>
      <vt:lpstr>Traitement de données en tables</vt:lpstr>
      <vt:lpstr>Interactions entre l’homme et la machine sur le Web</vt:lpstr>
      <vt:lpstr>Architectures matérielles et systèmes d’exploitation</vt:lpstr>
      <vt:lpstr>Langages et programmation</vt:lpstr>
      <vt:lpstr>Algorithmique</vt:lpstr>
      <vt:lpstr>Compétences attendues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Igor</dc:creator>
  <cp:lastModifiedBy>maintenance</cp:lastModifiedBy>
  <cp:revision>1038</cp:revision>
  <dcterms:created xsi:type="dcterms:W3CDTF">2017-12-05T16:25:52Z</dcterms:created>
  <dcterms:modified xsi:type="dcterms:W3CDTF">2022-09-02T07:51:21Z</dcterms:modified>
</cp:coreProperties>
</file>