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2" r:id="rId3"/>
  </p:sldMasterIdLst>
  <p:notesMasterIdLst>
    <p:notesMasterId r:id="rId7"/>
  </p:notesMasterIdLst>
  <p:sldIdLst>
    <p:sldId id="262" r:id="rId4"/>
    <p:sldId id="264" r:id="rId5"/>
    <p:sldId id="263" r:id="rId6"/>
  </p:sldIdLst>
  <p:sldSz cx="9144000" cy="5143500" type="screen16x9"/>
  <p:notesSz cx="6858000" cy="9144000"/>
  <p:defaultTextStyle>
    <a:defPPr>
      <a:defRPr lang="fr-FR"/>
    </a:defPPr>
    <a:lvl1pPr marL="0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8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15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A092D-5A7A-4D11-A6A5-1BC2BAF7CEE3}" type="datetimeFigureOut">
              <a:rPr lang="fr-FR" smtClean="0"/>
              <a:pPr/>
              <a:t>06/09/2022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83B53-860E-49DA-A1DE-C485F459E0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8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305F-0254-46C4-BB4F-2733BCA9E161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5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2">
                <a:tint val="94000"/>
                <a:shade val="98000"/>
                <a:satMod val="130000"/>
                <a:lumMod val="102000"/>
              </a:schemeClr>
            </a:gs>
            <a:gs pos="100000">
              <a:schemeClr val="bg1"/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948" y="180980"/>
            <a:ext cx="7950597" cy="1012033"/>
          </a:xfrm>
          <a:noFill/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50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321" y="1477965"/>
            <a:ext cx="7960229" cy="850900"/>
          </a:xfrm>
        </p:spPr>
        <p:txBody>
          <a:bodyPr>
            <a:normAutofit/>
          </a:bodyPr>
          <a:lstStyle>
            <a:lvl1pPr marL="0" indent="0" algn="ctr">
              <a:buNone/>
              <a:defRPr sz="270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857" indent="0" algn="ctr">
              <a:buNone/>
              <a:defRPr sz="1700"/>
            </a:lvl2pPr>
            <a:lvl3pPr marL="685715" indent="0" algn="ctr">
              <a:buNone/>
              <a:defRPr sz="1700"/>
            </a:lvl3pPr>
            <a:lvl4pPr marL="1028573" indent="0" algn="ctr">
              <a:buNone/>
              <a:defRPr sz="1500"/>
            </a:lvl4pPr>
            <a:lvl5pPr marL="1371430" indent="0" algn="ctr">
              <a:buNone/>
              <a:defRPr sz="1500"/>
            </a:lvl5pPr>
            <a:lvl6pPr marL="1714289" indent="0" algn="ctr">
              <a:buNone/>
              <a:defRPr sz="1500"/>
            </a:lvl6pPr>
            <a:lvl7pPr marL="2057144" indent="0" algn="ctr">
              <a:buNone/>
              <a:defRPr sz="1500"/>
            </a:lvl7pPr>
            <a:lvl8pPr marL="2400000" indent="0" algn="ctr">
              <a:buNone/>
              <a:defRPr sz="1500"/>
            </a:lvl8pPr>
            <a:lvl9pPr marL="2742857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>
                    <a:lumMod val="6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Présentation SNT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" name="Ellipse 10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67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7" y="285751"/>
            <a:ext cx="1857375" cy="442317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285751"/>
            <a:ext cx="5210175" cy="442317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4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2">
                <a:tint val="94000"/>
                <a:shade val="98000"/>
                <a:satMod val="130000"/>
                <a:lumMod val="102000"/>
              </a:schemeClr>
            </a:gs>
            <a:gs pos="100000">
              <a:schemeClr val="bg1"/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948" y="180979"/>
            <a:ext cx="7950597" cy="1012033"/>
          </a:xfrm>
          <a:noFill/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50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321" y="1477965"/>
            <a:ext cx="7960229" cy="850900"/>
          </a:xfrm>
        </p:spPr>
        <p:txBody>
          <a:bodyPr>
            <a:normAutofit/>
          </a:bodyPr>
          <a:lstStyle>
            <a:lvl1pPr marL="0" indent="0" algn="ctr">
              <a:buNone/>
              <a:defRPr sz="270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857" indent="0" algn="ctr">
              <a:buNone/>
              <a:defRPr sz="1700"/>
            </a:lvl2pPr>
            <a:lvl3pPr marL="685715" indent="0" algn="ctr">
              <a:buNone/>
              <a:defRPr sz="1700"/>
            </a:lvl3pPr>
            <a:lvl4pPr marL="1028573" indent="0" algn="ctr">
              <a:buNone/>
              <a:defRPr sz="1500"/>
            </a:lvl4pPr>
            <a:lvl5pPr marL="1371430" indent="0" algn="ctr">
              <a:buNone/>
              <a:defRPr sz="1500"/>
            </a:lvl5pPr>
            <a:lvl6pPr marL="1714289" indent="0" algn="ctr">
              <a:buNone/>
              <a:defRPr sz="1500"/>
            </a:lvl6pPr>
            <a:lvl7pPr marL="2057144" indent="0" algn="ctr">
              <a:buNone/>
              <a:defRPr sz="1500"/>
            </a:lvl7pPr>
            <a:lvl8pPr marL="2400000" indent="0" algn="ctr">
              <a:buNone/>
              <a:defRPr sz="1500"/>
            </a:lvl8pPr>
            <a:lvl9pPr marL="2742857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>
                    <a:lumMod val="6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Présentation SNT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" name="Ellipse 10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67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19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88202"/>
            <a:ext cx="7063740" cy="303123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3270250"/>
            <a:ext cx="7063740" cy="1598930"/>
          </a:xfrm>
        </p:spPr>
        <p:txBody>
          <a:bodyPr anchor="t">
            <a:normAutofit/>
          </a:bodyPr>
          <a:lstStyle>
            <a:lvl1pPr marL="0" indent="0">
              <a:buNone/>
              <a:defRPr sz="1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4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0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549" y="831856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578" y="831856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2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49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857" indent="0">
              <a:buNone/>
              <a:defRPr sz="1500" b="1"/>
            </a:lvl2pPr>
            <a:lvl3pPr marL="685715" indent="0">
              <a:buNone/>
              <a:defRPr sz="1400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9" indent="0">
              <a:buNone/>
              <a:defRPr sz="1200" b="1"/>
            </a:lvl6pPr>
            <a:lvl7pPr marL="2057144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7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1555750"/>
            <a:ext cx="3360420" cy="30734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57" indent="0">
              <a:buNone/>
              <a:defRPr sz="1500" b="1"/>
            </a:lvl2pPr>
            <a:lvl3pPr marL="685715" indent="0">
              <a:buNone/>
              <a:defRPr sz="1400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9" indent="0">
              <a:buNone/>
              <a:defRPr sz="1200" b="1"/>
            </a:lvl6pPr>
            <a:lvl7pPr marL="2057144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7" indent="0">
              <a:buNone/>
              <a:defRPr sz="1200" b="1"/>
            </a:lvl9pPr>
          </a:lstStyle>
          <a:p>
            <a:pPr marL="0" lvl="0" indent="0" algn="l" defTabSz="685715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fr-FR" dirty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1613783"/>
            <a:ext cx="3360420" cy="3015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13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72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87" y="152400"/>
            <a:ext cx="2505963" cy="1295400"/>
          </a:xfrm>
        </p:spPr>
        <p:txBody>
          <a:bodyPr anchor="t">
            <a:normAutofit/>
          </a:bodyPr>
          <a:lstStyle>
            <a:lvl1pPr>
              <a:defRPr sz="24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902" y="152405"/>
            <a:ext cx="4559300" cy="4857749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488" y="1555756"/>
            <a:ext cx="2505964" cy="3454399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1000"/>
            </a:lvl1pPr>
            <a:lvl2pPr marL="342857" indent="0">
              <a:buNone/>
              <a:defRPr sz="900"/>
            </a:lvl2pPr>
            <a:lvl3pPr marL="685715" indent="0">
              <a:buNone/>
              <a:defRPr sz="800"/>
            </a:lvl3pPr>
            <a:lvl4pPr marL="1028573" indent="0">
              <a:buNone/>
              <a:defRPr sz="700"/>
            </a:lvl4pPr>
            <a:lvl5pPr marL="1371430" indent="0">
              <a:buNone/>
              <a:defRPr sz="700"/>
            </a:lvl5pPr>
            <a:lvl6pPr marL="1714289" indent="0">
              <a:buNone/>
              <a:defRPr sz="700"/>
            </a:lvl6pPr>
            <a:lvl7pPr marL="2057144" indent="0">
              <a:buNone/>
              <a:defRPr sz="700"/>
            </a:lvl7pPr>
            <a:lvl8pPr marL="2400000" indent="0">
              <a:buNone/>
              <a:defRPr sz="700"/>
            </a:lvl8pPr>
            <a:lvl9pPr marL="274285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97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29050"/>
            <a:ext cx="8469630" cy="13144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43350"/>
            <a:ext cx="7486650" cy="6858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384669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857" indent="0">
              <a:buNone/>
              <a:defRPr sz="2100"/>
            </a:lvl2pPr>
            <a:lvl3pPr marL="685715" indent="0">
              <a:buNone/>
              <a:defRPr sz="1800"/>
            </a:lvl3pPr>
            <a:lvl4pPr marL="1028573" indent="0">
              <a:buNone/>
              <a:defRPr sz="1500"/>
            </a:lvl4pPr>
            <a:lvl5pPr marL="1371430" indent="0">
              <a:buNone/>
              <a:defRPr sz="1500"/>
            </a:lvl5pPr>
            <a:lvl6pPr marL="1714289" indent="0">
              <a:buNone/>
              <a:defRPr sz="1500"/>
            </a:lvl6pPr>
            <a:lvl7pPr marL="2057144" indent="0">
              <a:buNone/>
              <a:defRPr sz="1500"/>
            </a:lvl7pPr>
            <a:lvl8pPr marL="2400000" indent="0">
              <a:buNone/>
              <a:defRPr sz="1500"/>
            </a:lvl8pPr>
            <a:lvl9pPr marL="2742857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581442"/>
            <a:ext cx="7486650" cy="4477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1pPr>
            <a:lvl2pPr marL="342857" indent="0">
              <a:buNone/>
              <a:defRPr sz="900"/>
            </a:lvl2pPr>
            <a:lvl3pPr marL="685715" indent="0">
              <a:buNone/>
              <a:defRPr sz="800"/>
            </a:lvl3pPr>
            <a:lvl4pPr marL="1028573" indent="0">
              <a:buNone/>
              <a:defRPr sz="700"/>
            </a:lvl4pPr>
            <a:lvl5pPr marL="1371430" indent="0">
              <a:buNone/>
              <a:defRPr sz="700"/>
            </a:lvl5pPr>
            <a:lvl6pPr marL="1714289" indent="0">
              <a:buNone/>
              <a:defRPr sz="700"/>
            </a:lvl6pPr>
            <a:lvl7pPr marL="2057144" indent="0">
              <a:buNone/>
              <a:defRPr sz="700"/>
            </a:lvl7pPr>
            <a:lvl8pPr marL="2400000" indent="0">
              <a:buNone/>
              <a:defRPr sz="700"/>
            </a:lvl8pPr>
            <a:lvl9pPr marL="274285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8098161" y="3696894"/>
            <a:ext cx="1428749" cy="273844"/>
          </a:xfrm>
          <a:prstGeom prst="rect">
            <a:avLst/>
          </a:prstGeom>
        </p:spPr>
        <p:txBody>
          <a:bodyPr lIns="68573" tIns="34289" rIns="68573" bIns="34289"/>
          <a:lstStyle>
            <a:lvl1pPr defTabSz="685715">
              <a:defRPr/>
            </a:lvl1pPr>
          </a:lstStyle>
          <a:p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1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19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7" y="285751"/>
            <a:ext cx="1857375" cy="442317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285751"/>
            <a:ext cx="5210175" cy="442317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46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2">
                <a:tint val="94000"/>
                <a:shade val="98000"/>
                <a:satMod val="130000"/>
                <a:lumMod val="102000"/>
              </a:schemeClr>
            </a:gs>
            <a:gs pos="100000">
              <a:schemeClr val="bg1"/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948" y="180978"/>
            <a:ext cx="7950597" cy="1012033"/>
          </a:xfrm>
          <a:noFill/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50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320" y="1477965"/>
            <a:ext cx="7960229" cy="850900"/>
          </a:xfrm>
        </p:spPr>
        <p:txBody>
          <a:bodyPr>
            <a:normAutofit/>
          </a:bodyPr>
          <a:lstStyle>
            <a:lvl1pPr marL="0" indent="0" algn="ctr">
              <a:buNone/>
              <a:defRPr sz="270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866" indent="0" algn="ctr">
              <a:buNone/>
              <a:defRPr sz="1700"/>
            </a:lvl2pPr>
            <a:lvl3pPr marL="685732" indent="0" algn="ctr">
              <a:buNone/>
              <a:defRPr sz="1700"/>
            </a:lvl3pPr>
            <a:lvl4pPr marL="1028598" indent="0" algn="ctr">
              <a:buNone/>
              <a:defRPr sz="1500"/>
            </a:lvl4pPr>
            <a:lvl5pPr marL="1371464" indent="0" algn="ctr">
              <a:buNone/>
              <a:defRPr sz="1500"/>
            </a:lvl5pPr>
            <a:lvl6pPr marL="1714331" indent="0" algn="ctr">
              <a:buNone/>
              <a:defRPr sz="1500"/>
            </a:lvl6pPr>
            <a:lvl7pPr marL="2057195" indent="0" algn="ctr">
              <a:buNone/>
              <a:defRPr sz="1500"/>
            </a:lvl7pPr>
            <a:lvl8pPr marL="2400060" indent="0" algn="ctr">
              <a:buNone/>
              <a:defRPr sz="1500"/>
            </a:lvl8pPr>
            <a:lvl9pPr marL="2742926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>
                    <a:lumMod val="6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Présentation SNT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" name="Ellipse 10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defTabSz="685732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50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defTabSz="685732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67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194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88202"/>
            <a:ext cx="7063740" cy="303123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3270250"/>
            <a:ext cx="7063740" cy="1598930"/>
          </a:xfrm>
        </p:spPr>
        <p:txBody>
          <a:bodyPr anchor="t">
            <a:normAutofit/>
          </a:bodyPr>
          <a:lstStyle>
            <a:lvl1pPr marL="0" indent="0">
              <a:buNone/>
              <a:defRPr sz="1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549" y="831855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578" y="831855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2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49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1555750"/>
            <a:ext cx="3360420" cy="30734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marL="0" lvl="0" indent="0" algn="l" defTabSz="685732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fr-FR" dirty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1613782"/>
            <a:ext cx="3360420" cy="3015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13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72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87" y="152400"/>
            <a:ext cx="2505963" cy="1295400"/>
          </a:xfrm>
        </p:spPr>
        <p:txBody>
          <a:bodyPr anchor="t">
            <a:normAutofit/>
          </a:bodyPr>
          <a:lstStyle>
            <a:lvl1pPr>
              <a:defRPr sz="24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902" y="152404"/>
            <a:ext cx="4559300" cy="4857749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488" y="1555755"/>
            <a:ext cx="2505964" cy="3454399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1000"/>
            </a:lvl1pPr>
            <a:lvl2pPr marL="342866" indent="0">
              <a:buNone/>
              <a:defRPr sz="900"/>
            </a:lvl2pPr>
            <a:lvl3pPr marL="685732" indent="0">
              <a:buNone/>
              <a:defRPr sz="800"/>
            </a:lvl3pPr>
            <a:lvl4pPr marL="1028598" indent="0">
              <a:buNone/>
              <a:defRPr sz="700"/>
            </a:lvl4pPr>
            <a:lvl5pPr marL="1371464" indent="0">
              <a:buNone/>
              <a:defRPr sz="700"/>
            </a:lvl5pPr>
            <a:lvl6pPr marL="1714331" indent="0">
              <a:buNone/>
              <a:defRPr sz="700"/>
            </a:lvl6pPr>
            <a:lvl7pPr marL="2057195" indent="0">
              <a:buNone/>
              <a:defRPr sz="700"/>
            </a:lvl7pPr>
            <a:lvl8pPr marL="2400060" indent="0">
              <a:buNone/>
              <a:defRPr sz="700"/>
            </a:lvl8pPr>
            <a:lvl9pPr marL="2742926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975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29050"/>
            <a:ext cx="8469630" cy="13144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43350"/>
            <a:ext cx="7486650" cy="6858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384669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581442"/>
            <a:ext cx="7486650" cy="4477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1pPr>
            <a:lvl2pPr marL="342866" indent="0">
              <a:buNone/>
              <a:defRPr sz="900"/>
            </a:lvl2pPr>
            <a:lvl3pPr marL="685732" indent="0">
              <a:buNone/>
              <a:defRPr sz="800"/>
            </a:lvl3pPr>
            <a:lvl4pPr marL="1028598" indent="0">
              <a:buNone/>
              <a:defRPr sz="700"/>
            </a:lvl4pPr>
            <a:lvl5pPr marL="1371464" indent="0">
              <a:buNone/>
              <a:defRPr sz="700"/>
            </a:lvl5pPr>
            <a:lvl6pPr marL="1714331" indent="0">
              <a:buNone/>
              <a:defRPr sz="700"/>
            </a:lvl6pPr>
            <a:lvl7pPr marL="2057195" indent="0">
              <a:buNone/>
              <a:defRPr sz="700"/>
            </a:lvl7pPr>
            <a:lvl8pPr marL="2400060" indent="0">
              <a:buNone/>
              <a:defRPr sz="700"/>
            </a:lvl8pPr>
            <a:lvl9pPr marL="2742926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8098160" y="3696894"/>
            <a:ext cx="1428749" cy="273844"/>
          </a:xfrm>
          <a:prstGeom prst="rect">
            <a:avLst/>
          </a:prstGeom>
        </p:spPr>
        <p:txBody>
          <a:bodyPr lIns="68574" tIns="34289" rIns="68574" bIns="34289"/>
          <a:lstStyle>
            <a:lvl1pPr defTabSz="685732">
              <a:defRPr/>
            </a:lvl1pPr>
          </a:lstStyle>
          <a:p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14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88202"/>
            <a:ext cx="7063740" cy="303123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3270250"/>
            <a:ext cx="7063740" cy="1598930"/>
          </a:xfrm>
        </p:spPr>
        <p:txBody>
          <a:bodyPr anchor="t">
            <a:normAutofit/>
          </a:bodyPr>
          <a:lstStyle>
            <a:lvl1pPr marL="0" indent="0">
              <a:buNone/>
              <a:defRPr sz="1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4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0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7" y="285751"/>
            <a:ext cx="1857375" cy="442317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285751"/>
            <a:ext cx="5210175" cy="442317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4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549" y="831857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578" y="831857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49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857" indent="0">
              <a:buNone/>
              <a:defRPr sz="1500" b="1"/>
            </a:lvl2pPr>
            <a:lvl3pPr marL="685715" indent="0">
              <a:buNone/>
              <a:defRPr sz="1400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9" indent="0">
              <a:buNone/>
              <a:defRPr sz="1200" b="1"/>
            </a:lvl6pPr>
            <a:lvl7pPr marL="2057144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7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1555750"/>
            <a:ext cx="3360420" cy="30734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57" indent="0">
              <a:buNone/>
              <a:defRPr sz="1500" b="1"/>
            </a:lvl2pPr>
            <a:lvl3pPr marL="685715" indent="0">
              <a:buNone/>
              <a:defRPr sz="1400" b="1"/>
            </a:lvl3pPr>
            <a:lvl4pPr marL="1028573" indent="0">
              <a:buNone/>
              <a:defRPr sz="1200" b="1"/>
            </a:lvl4pPr>
            <a:lvl5pPr marL="1371430" indent="0">
              <a:buNone/>
              <a:defRPr sz="1200" b="1"/>
            </a:lvl5pPr>
            <a:lvl6pPr marL="1714289" indent="0">
              <a:buNone/>
              <a:defRPr sz="1200" b="1"/>
            </a:lvl6pPr>
            <a:lvl7pPr marL="2057144" indent="0">
              <a:buNone/>
              <a:defRPr sz="1200" b="1"/>
            </a:lvl7pPr>
            <a:lvl8pPr marL="2400000" indent="0">
              <a:buNone/>
              <a:defRPr sz="1200" b="1"/>
            </a:lvl8pPr>
            <a:lvl9pPr marL="2742857" indent="0">
              <a:buNone/>
              <a:defRPr sz="1200" b="1"/>
            </a:lvl9pPr>
          </a:lstStyle>
          <a:p>
            <a:pPr marL="0" lvl="0" indent="0" algn="l" defTabSz="685715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fr-FR" dirty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1613784"/>
            <a:ext cx="3360420" cy="3015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1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7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90" y="152400"/>
            <a:ext cx="2505963" cy="1295400"/>
          </a:xfrm>
        </p:spPr>
        <p:txBody>
          <a:bodyPr anchor="t">
            <a:normAutofit/>
          </a:bodyPr>
          <a:lstStyle>
            <a:lvl1pPr>
              <a:defRPr sz="24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902" y="152406"/>
            <a:ext cx="4559300" cy="4857749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488" y="1555756"/>
            <a:ext cx="2505964" cy="3454399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1000"/>
            </a:lvl1pPr>
            <a:lvl2pPr marL="342857" indent="0">
              <a:buNone/>
              <a:defRPr sz="900"/>
            </a:lvl2pPr>
            <a:lvl3pPr marL="685715" indent="0">
              <a:buNone/>
              <a:defRPr sz="800"/>
            </a:lvl3pPr>
            <a:lvl4pPr marL="1028573" indent="0">
              <a:buNone/>
              <a:defRPr sz="700"/>
            </a:lvl4pPr>
            <a:lvl5pPr marL="1371430" indent="0">
              <a:buNone/>
              <a:defRPr sz="700"/>
            </a:lvl5pPr>
            <a:lvl6pPr marL="1714289" indent="0">
              <a:buNone/>
              <a:defRPr sz="700"/>
            </a:lvl6pPr>
            <a:lvl7pPr marL="2057144" indent="0">
              <a:buNone/>
              <a:defRPr sz="700"/>
            </a:lvl7pPr>
            <a:lvl8pPr marL="2400000" indent="0">
              <a:buNone/>
              <a:defRPr sz="700"/>
            </a:lvl8pPr>
            <a:lvl9pPr marL="274285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9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29050"/>
            <a:ext cx="8469630" cy="13144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43350"/>
            <a:ext cx="7486650" cy="6858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384669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857" indent="0">
              <a:buNone/>
              <a:defRPr sz="2100"/>
            </a:lvl2pPr>
            <a:lvl3pPr marL="685715" indent="0">
              <a:buNone/>
              <a:defRPr sz="1800"/>
            </a:lvl3pPr>
            <a:lvl4pPr marL="1028573" indent="0">
              <a:buNone/>
              <a:defRPr sz="1500"/>
            </a:lvl4pPr>
            <a:lvl5pPr marL="1371430" indent="0">
              <a:buNone/>
              <a:defRPr sz="1500"/>
            </a:lvl5pPr>
            <a:lvl6pPr marL="1714289" indent="0">
              <a:buNone/>
              <a:defRPr sz="1500"/>
            </a:lvl6pPr>
            <a:lvl7pPr marL="2057144" indent="0">
              <a:buNone/>
              <a:defRPr sz="1500"/>
            </a:lvl7pPr>
            <a:lvl8pPr marL="2400000" indent="0">
              <a:buNone/>
              <a:defRPr sz="1500"/>
            </a:lvl8pPr>
            <a:lvl9pPr marL="2742857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581442"/>
            <a:ext cx="7486650" cy="4477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1pPr>
            <a:lvl2pPr marL="342857" indent="0">
              <a:buNone/>
              <a:defRPr sz="900"/>
            </a:lvl2pPr>
            <a:lvl3pPr marL="685715" indent="0">
              <a:buNone/>
              <a:defRPr sz="800"/>
            </a:lvl3pPr>
            <a:lvl4pPr marL="1028573" indent="0">
              <a:buNone/>
              <a:defRPr sz="700"/>
            </a:lvl4pPr>
            <a:lvl5pPr marL="1371430" indent="0">
              <a:buNone/>
              <a:defRPr sz="700"/>
            </a:lvl5pPr>
            <a:lvl6pPr marL="1714289" indent="0">
              <a:buNone/>
              <a:defRPr sz="700"/>
            </a:lvl6pPr>
            <a:lvl7pPr marL="2057144" indent="0">
              <a:buNone/>
              <a:defRPr sz="700"/>
            </a:lvl7pPr>
            <a:lvl8pPr marL="2400000" indent="0">
              <a:buNone/>
              <a:defRPr sz="700"/>
            </a:lvl8pPr>
            <a:lvl9pPr marL="274285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8098163" y="3696894"/>
            <a:ext cx="1428749" cy="273844"/>
          </a:xfrm>
          <a:prstGeom prst="rect">
            <a:avLst/>
          </a:prstGeom>
        </p:spPr>
        <p:txBody>
          <a:bodyPr lIns="68573" tIns="34289" rIns="68573" bIns="34289"/>
          <a:lstStyle>
            <a:lvl1pPr defTabSz="685715">
              <a:defRPr/>
            </a:lvl1pPr>
          </a:lstStyle>
          <a:p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 vert="horz" lIns="68573" tIns="34289" rIns="68573" bIns="34289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829312"/>
            <a:ext cx="7269480" cy="4245134"/>
          </a:xfrm>
          <a:prstGeom prst="rect">
            <a:avLst/>
          </a:prstGeom>
        </p:spPr>
        <p:txBody>
          <a:bodyPr vert="horz" lIns="68573" tIns="34289" rIns="68573" bIns="34289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071191" y="2771489"/>
            <a:ext cx="2968706" cy="584694"/>
          </a:xfrm>
          <a:prstGeom prst="roundRect">
            <a:avLst>
              <a:gd name="adj" fmla="val 50000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lIns="68573" tIns="34289" rIns="68573" bIns="34289" rtlCol="0" anchor="ctr"/>
          <a:lstStyle>
            <a:lvl1pPr algn="ctr" defTabSz="685715">
              <a:defRPr sz="21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56" y="4629150"/>
            <a:ext cx="574454" cy="445294"/>
          </a:xfrm>
          <a:prstGeom prst="rect">
            <a:avLst/>
          </a:prstGeom>
        </p:spPr>
        <p:txBody>
          <a:bodyPr vert="horz" lIns="34289" tIns="34289" rIns="34289" bIns="34289" rtlCol="0" anchor="ctr">
            <a:normAutofit/>
          </a:bodyPr>
          <a:lstStyle>
            <a:lvl1pPr algn="ctr" defTabSz="685715">
              <a:defRPr sz="2100">
                <a:solidFill>
                  <a:schemeClr val="bg1"/>
                </a:solidFill>
                <a:latin typeface="Arial Rounded MT Bold" panose="020F0704030504030204" pitchFamily="34" charset="0"/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685715" rtl="0" eaLnBrk="1" latinLnBrk="0" hangingPunct="1">
        <a:lnSpc>
          <a:spcPct val="90000"/>
        </a:lnSpc>
        <a:spcBef>
          <a:spcPct val="0"/>
        </a:spcBef>
        <a:buNone/>
        <a:defRPr sz="3300" b="1" kern="1200" spc="-38" baseline="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Arial" panose="020B0604020202020204" pitchFamily="34" charset="0"/>
        </a:defRPr>
      </a:lvl1pPr>
    </p:titleStyle>
    <p:bodyStyle>
      <a:lvl1pPr marL="137144" indent="-137144" algn="l" defTabSz="685715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800" b="1" u="none" kern="1200" spc="8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857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548573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3pPr>
      <a:lvl4pPr marL="754289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4pPr>
      <a:lvl5pPr marL="960000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5pPr>
      <a:lvl6pPr marL="1199850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4822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49795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4768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15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73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3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89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44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 vert="horz" lIns="68573" tIns="34289" rIns="68573" bIns="34289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829312"/>
            <a:ext cx="7269480" cy="4245134"/>
          </a:xfrm>
          <a:prstGeom prst="rect">
            <a:avLst/>
          </a:prstGeom>
        </p:spPr>
        <p:txBody>
          <a:bodyPr vert="horz" lIns="68573" tIns="34289" rIns="68573" bIns="34289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071191" y="2771489"/>
            <a:ext cx="2968706" cy="584694"/>
          </a:xfrm>
          <a:prstGeom prst="roundRect">
            <a:avLst>
              <a:gd name="adj" fmla="val 50000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lIns="68573" tIns="34289" rIns="68573" bIns="34289" rtlCol="0" anchor="ctr"/>
          <a:lstStyle>
            <a:lvl1pPr algn="ctr" defTabSz="685715">
              <a:defRPr sz="21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56" y="4629150"/>
            <a:ext cx="574454" cy="445294"/>
          </a:xfrm>
          <a:prstGeom prst="rect">
            <a:avLst/>
          </a:prstGeom>
        </p:spPr>
        <p:txBody>
          <a:bodyPr vert="horz" lIns="34289" tIns="34289" rIns="34289" bIns="34289" rtlCol="0" anchor="ctr">
            <a:normAutofit/>
          </a:bodyPr>
          <a:lstStyle>
            <a:lvl1pPr algn="ctr" defTabSz="685715">
              <a:defRPr sz="2100">
                <a:solidFill>
                  <a:schemeClr val="bg1"/>
                </a:solidFill>
                <a:latin typeface="Arial Rounded MT Bold" panose="020F0704030504030204" pitchFamily="34" charset="0"/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9" rIns="68573" bIns="34289" rtlCol="0" anchor="ctr"/>
          <a:lstStyle/>
          <a:p>
            <a:pPr algn="ctr" defTabSz="685715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dt="0"/>
  <p:txStyles>
    <p:titleStyle>
      <a:lvl1pPr algn="l" defTabSz="685715" rtl="0" eaLnBrk="1" latinLnBrk="0" hangingPunct="1">
        <a:lnSpc>
          <a:spcPct val="90000"/>
        </a:lnSpc>
        <a:spcBef>
          <a:spcPct val="0"/>
        </a:spcBef>
        <a:buNone/>
        <a:defRPr sz="3300" b="1" kern="1200" spc="-38" baseline="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Arial" panose="020B0604020202020204" pitchFamily="34" charset="0"/>
        </a:defRPr>
      </a:lvl1pPr>
    </p:titleStyle>
    <p:bodyStyle>
      <a:lvl1pPr marL="137144" indent="-137144" algn="l" defTabSz="685715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800" b="1" u="none" kern="1200" spc="8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857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548573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3pPr>
      <a:lvl4pPr marL="754289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4pPr>
      <a:lvl5pPr marL="960000" indent="-137144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5pPr>
      <a:lvl6pPr marL="1199850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4822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49795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4768" indent="-171430" algn="l" defTabSz="685715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15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73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3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89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44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57" algn="l" defTabSz="685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 vert="horz" lIns="68574" tIns="34289" rIns="68574" bIns="34289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829312"/>
            <a:ext cx="7269480" cy="424513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071191" y="2771489"/>
            <a:ext cx="2968706" cy="584694"/>
          </a:xfrm>
          <a:prstGeom prst="roundRect">
            <a:avLst>
              <a:gd name="adj" fmla="val 50000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lIns="68574" tIns="34289" rIns="68574" bIns="34289" rtlCol="0" anchor="ctr"/>
          <a:lstStyle>
            <a:lvl1pPr algn="ctr" defTabSz="685732">
              <a:defRPr sz="21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56" y="4629150"/>
            <a:ext cx="574454" cy="445294"/>
          </a:xfrm>
          <a:prstGeom prst="rect">
            <a:avLst/>
          </a:prstGeom>
        </p:spPr>
        <p:txBody>
          <a:bodyPr vert="horz" lIns="34289" tIns="34289" rIns="34289" bIns="34289" rtlCol="0" anchor="ctr">
            <a:normAutofit/>
          </a:bodyPr>
          <a:lstStyle>
            <a:lvl1pPr algn="ctr" defTabSz="685732">
              <a:defRPr sz="2100">
                <a:solidFill>
                  <a:schemeClr val="bg1"/>
                </a:solidFill>
                <a:latin typeface="Arial Rounded MT Bold" panose="020F0704030504030204" pitchFamily="34" charset="0"/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defTabSz="685732"/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1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70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40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defTabSz="685732"/>
            <a:endParaRPr lang="fr-FR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hf hd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b="1" kern="1200" spc="-38" baseline="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Arial" panose="020B0604020202020204" pitchFamily="34" charset="0"/>
        </a:defRPr>
      </a:lvl1pPr>
    </p:titleStyle>
    <p:bodyStyle>
      <a:lvl1pPr marL="137147" indent="-137147" algn="l" defTabSz="685732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800" b="1" u="none" kern="1200" spc="8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866" indent="-137147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548586" indent="-137147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3pPr>
      <a:lvl4pPr marL="754307" indent="-137147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4pPr>
      <a:lvl5pPr marL="960024" indent="-137147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5pPr>
      <a:lvl6pPr marL="1199880" indent="-171434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4858" indent="-171434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49836" indent="-171434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4814" indent="-171434" algn="l" defTabSz="685732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hyperlink" Target="Evaluations_NSI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Pr&#233;sentation%20NSI.pptx" TargetMode="External"/><Relationship Id="rId5" Type="http://schemas.openxmlformats.org/officeDocument/2006/relationships/hyperlink" Target="Programme_NSI.pptx" TargetMode="Externa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ees.fr/informatiquelycee/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s://products.office.com/fr-fr/excel" TargetMode="External"/><Relationship Id="rId1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17" Type="http://schemas.openxmlformats.org/officeDocument/2006/relationships/hyperlink" Target="http://winpython.sourceforge.net/" TargetMode="External"/><Relationship Id="rId2" Type="http://schemas.openxmlformats.org/officeDocument/2006/relationships/hyperlink" Target="https://pypi.org/project/spyder/" TargetMode="External"/><Relationship Id="rId16" Type="http://schemas.openxmlformats.org/officeDocument/2006/relationships/image" Target="../media/image12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python.org/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slide" Target="slide1.xml"/><Relationship Id="rId10" Type="http://schemas.openxmlformats.org/officeDocument/2006/relationships/hyperlink" Target="https://products.office.com/fr-fr/word" TargetMode="External"/><Relationship Id="rId19" Type="http://schemas.openxmlformats.org/officeDocument/2006/relationships/hyperlink" Target="https://jupyter.org/" TargetMode="External"/><Relationship Id="rId4" Type="http://schemas.openxmlformats.org/officeDocument/2006/relationships/hyperlink" Target="https://www.anaconda.com/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+mn-lt"/>
              </a:rPr>
              <a:t>Première NSI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346" y="826102"/>
            <a:ext cx="7543800" cy="1506764"/>
          </a:xfrm>
          <a:prstGeom prst="rect">
            <a:avLst/>
          </a:prstGeom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1255468" y="2643758"/>
            <a:ext cx="1712699" cy="2198036"/>
          </a:xfrm>
          <a:prstGeom prst="rect">
            <a:avLst/>
          </a:prstGeom>
        </p:spPr>
        <p:txBody>
          <a:bodyPr vert="horz" wrap="none" lIns="68573" tIns="34289" rIns="68573" bIns="34289" rtlCol="0">
            <a:spAutoFit/>
          </a:bodyPr>
          <a:lstStyle/>
          <a:p>
            <a:pPr defTabSz="685715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defRPr/>
            </a:pPr>
            <a:r>
              <a:rPr lang="fr-FR" sz="2000" b="1" spc="8" dirty="0">
                <a:solidFill>
                  <a:schemeClr val="bg1"/>
                </a:solidFill>
                <a:cs typeface="Arial" panose="020B0604020202020204" pitchFamily="34" charset="0"/>
                <a:hlinkClick r:id="rId4" action="ppaction://hlinksldjump"/>
              </a:rPr>
              <a:t>Matériel</a:t>
            </a:r>
            <a:endParaRPr lang="fr-FR" sz="2000" b="1" spc="8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defTabSz="685715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defRPr/>
            </a:pPr>
            <a:r>
              <a:rPr lang="fr-FR" sz="2000" b="1" spc="8" dirty="0">
                <a:solidFill>
                  <a:schemeClr val="bg1"/>
                </a:solidFill>
                <a:cs typeface="Arial" panose="020B0604020202020204" pitchFamily="34" charset="0"/>
                <a:hlinkClick r:id="rId5" action="ppaction://hlinkpres?slideindex=1&amp;slidetitle="/>
              </a:rPr>
              <a:t>Programme</a:t>
            </a:r>
            <a:endParaRPr lang="fr-FR" sz="2000" b="1" spc="8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defTabSz="685715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defRPr/>
            </a:pPr>
            <a:r>
              <a:rPr lang="fr-FR" sz="2000" b="1" spc="8" dirty="0">
                <a:solidFill>
                  <a:schemeClr val="bg1"/>
                </a:solidFill>
                <a:cs typeface="Arial" panose="020B0604020202020204" pitchFamily="34" charset="0"/>
                <a:hlinkClick r:id="rId6" action="ppaction://hlinkpres?slideindex=1&amp;slidetitle="/>
              </a:rPr>
              <a:t>Déroulement</a:t>
            </a:r>
            <a:endParaRPr lang="fr-FR" sz="2000" b="1" spc="8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defTabSz="685715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defRPr/>
            </a:pPr>
            <a:r>
              <a:rPr lang="fr-FR" sz="2000" b="1" spc="8" dirty="0">
                <a:solidFill>
                  <a:schemeClr val="bg1"/>
                </a:solidFill>
                <a:cs typeface="Arial" panose="020B0604020202020204" pitchFamily="34" charset="0"/>
                <a:hlinkClick r:id="rId7" action="ppaction://hlinkpres?slideindex=1&amp;slidetitle=" tooltip="L'évaluation en Sciences Physiques"/>
              </a:rPr>
              <a:t>Évaluations</a:t>
            </a:r>
            <a:endParaRPr lang="fr-FR" sz="2000" b="1" spc="8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defTabSz="685715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defRPr/>
            </a:pPr>
            <a:r>
              <a:rPr lang="fr-FR" sz="2000" b="1" spc="8" dirty="0">
                <a:solidFill>
                  <a:schemeClr val="bg1"/>
                </a:solidFill>
                <a:cs typeface="Arial" panose="020B0604020202020204" pitchFamily="34" charset="0"/>
                <a:hlinkClick r:id="rId8" action="ppaction://hlinksldjump"/>
              </a:rPr>
              <a:t>Logiciels</a:t>
            </a:r>
            <a:endParaRPr lang="fr-FR" sz="2000" b="1" spc="8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956386" y="4732002"/>
            <a:ext cx="1042252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30" tIns="45715" rIns="91430" bIns="45715" numCol="1" anchor="b" anchorCtr="1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b="1" ker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Rentrée 2022</a:t>
            </a:r>
            <a:endParaRPr lang="fr-FR" sz="1200" b="1" kern="0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17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91830"/>
            <a:ext cx="1345038" cy="134503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Matériel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360210"/>
            <a:ext cx="7298003" cy="19316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dirty="0"/>
              <a:t>Matériel scolaire classique (stylos, crayons de couleur, ciseaux, tube de colle, règle, etc.)</a:t>
            </a:r>
          </a:p>
          <a:p>
            <a:r>
              <a:rPr lang="fr-FR" dirty="0"/>
              <a:t>Cahier ou classeur ou trieur ou …</a:t>
            </a:r>
          </a:p>
          <a:p>
            <a:r>
              <a:rPr lang="fr-FR" dirty="0"/>
              <a:t>Clé USB (idéalement : 16 Go) ;</a:t>
            </a:r>
          </a:p>
          <a:p>
            <a:r>
              <a:rPr lang="fr-FR" dirty="0"/>
              <a:t>Optionnel : paire d’écouteurs (idéalement : Intra-auriculaire) ;</a:t>
            </a:r>
          </a:p>
          <a:p>
            <a:r>
              <a:rPr lang="fr-FR" dirty="0"/>
              <a:t>Optionnel : un smartphone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2</a:t>
            </a:fld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63838"/>
            <a:ext cx="1062174" cy="1062172"/>
          </a:xfrm>
          <a:prstGeom prst="rect">
            <a:avLst/>
          </a:prstGeom>
          <a:effectLst>
            <a:outerShdw dist="76200" dir="2700000" algn="tl" rotWithShape="0">
              <a:prstClr val="black">
                <a:alpha val="35000"/>
              </a:prstClr>
            </a:outerShdw>
          </a:effectLst>
        </p:spPr>
      </p:pic>
      <p:grpSp>
        <p:nvGrpSpPr>
          <p:cNvPr id="16" name="Groupe 15"/>
          <p:cNvGrpSpPr/>
          <p:nvPr/>
        </p:nvGrpSpPr>
        <p:grpSpPr>
          <a:xfrm>
            <a:off x="6084168" y="3147814"/>
            <a:ext cx="2232000" cy="1584176"/>
            <a:chOff x="4067944" y="3291830"/>
            <a:chExt cx="2232000" cy="1584176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444" b="14580"/>
            <a:stretch>
              <a:fillRect/>
            </a:stretch>
          </p:blipFill>
          <p:spPr>
            <a:xfrm>
              <a:off x="4067944" y="3291830"/>
              <a:ext cx="2232000" cy="1584176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725" y="3673591"/>
              <a:ext cx="576000" cy="576000"/>
            </a:xfrm>
            <a:prstGeom prst="rect">
              <a:avLst/>
            </a:prstGeom>
          </p:spPr>
        </p:pic>
      </p:grpSp>
      <p:grpSp>
        <p:nvGrpSpPr>
          <p:cNvPr id="15" name="Groupe 14"/>
          <p:cNvGrpSpPr/>
          <p:nvPr/>
        </p:nvGrpSpPr>
        <p:grpSpPr>
          <a:xfrm>
            <a:off x="7740352" y="3147814"/>
            <a:ext cx="720080" cy="1612232"/>
            <a:chOff x="6804248" y="2643758"/>
            <a:chExt cx="720080" cy="1612232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92" r="23002"/>
            <a:stretch>
              <a:fillRect/>
            </a:stretch>
          </p:blipFill>
          <p:spPr>
            <a:xfrm flipH="1">
              <a:off x="6804248" y="3003798"/>
              <a:ext cx="720080" cy="1252192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7882" y="2643758"/>
              <a:ext cx="508860" cy="360204"/>
            </a:xfrm>
            <a:prstGeom prst="rect">
              <a:avLst/>
            </a:prstGeom>
          </p:spPr>
        </p:pic>
      </p:grpSp>
      <p:sp>
        <p:nvSpPr>
          <p:cNvPr id="17" name="ZoneTexte 16"/>
          <p:cNvSpPr txBox="1"/>
          <p:nvPr/>
        </p:nvSpPr>
        <p:spPr>
          <a:xfrm>
            <a:off x="938495" y="915566"/>
            <a:ext cx="3039594" cy="3385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30" tIns="45715" rIns="91430" bIns="45715" rtlCol="0">
            <a:spAutoFit/>
          </a:bodyPr>
          <a:lstStyle/>
          <a:p>
            <a:r>
              <a:rPr lang="fr-FR" sz="1600" dirty="0"/>
              <a:t>Obligatoire à chaque séance 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38495" y="3939902"/>
            <a:ext cx="1051871" cy="3385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30" tIns="45715" rIns="91430" bIns="45715" rtlCol="0">
            <a:spAutoFit/>
          </a:bodyPr>
          <a:lstStyle/>
          <a:p>
            <a:r>
              <a:rPr lang="fr-FR" sz="1600" dirty="0"/>
              <a:t>Souvent :</a:t>
            </a: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971600" y="4384546"/>
            <a:ext cx="7298003" cy="70748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marL="137147" marR="0" lvl="0" indent="-137147" algn="l" defTabSz="685732" rtl="0" eaLnBrk="1" fontAlgn="auto" latinLnBrk="0" hangingPunct="1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fr-FR" sz="14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Livre : </a:t>
            </a:r>
            <a:r>
              <a:rPr kumimoji="0" lang="fr-FR" sz="14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  <a:hlinkClick r:id="rId8"/>
              </a:rPr>
              <a:t>lien</a:t>
            </a:r>
            <a:r>
              <a:rPr kumimoji="0" lang="fr-FR" sz="14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400" b="1" i="0" u="none" strike="noStrike" kern="1200" cap="none" spc="8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;</a:t>
            </a:r>
          </a:p>
          <a:p>
            <a:pPr marL="137147" marR="0" lvl="0" indent="-137147" algn="l" defTabSz="685732" rtl="0" eaLnBrk="1" fontAlgn="auto" latinLnBrk="0" hangingPunct="1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fr-FR" sz="14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Un accès à un ordinateur connecté</a:t>
            </a:r>
            <a:r>
              <a:rPr kumimoji="0" lang="fr-FR" sz="1400" b="1" i="0" u="none" strike="noStrike" kern="1200" cap="none" spc="8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à Internet (domicile et/ou lycée)</a:t>
            </a:r>
            <a:endParaRPr kumimoji="0" lang="fr-FR" sz="1400" b="1" i="0" u="none" strike="noStrike" kern="1200" cap="none" spc="8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21" name="Picture 4" descr="http://zwook.ecolevs.ch/champsec/zwook/annees-60/montages-video/beatlemania/navigation_2_2/image/back-2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811345" y="4894008"/>
            <a:ext cx="332656" cy="249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944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Logiciels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3</a:t>
            </a:fld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hlinkClick r:id="rId2" tooltip="Spyder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64"/>
          <a:stretch/>
        </p:blipFill>
        <p:spPr>
          <a:xfrm>
            <a:off x="1185863" y="1203598"/>
            <a:ext cx="1571625" cy="1235869"/>
          </a:xfrm>
          <a:prstGeom prst="rect">
            <a:avLst/>
          </a:prstGeom>
        </p:spPr>
      </p:pic>
      <p:pic>
        <p:nvPicPr>
          <p:cNvPr id="8" name="Image 7">
            <a:hlinkClick r:id="rId4" tooltip="Anaconda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8" r="29793" b="32453"/>
          <a:stretch/>
        </p:blipFill>
        <p:spPr>
          <a:xfrm>
            <a:off x="2994999" y="1245740"/>
            <a:ext cx="1444913" cy="1193720"/>
          </a:xfrm>
          <a:prstGeom prst="rect">
            <a:avLst/>
          </a:prstGeom>
        </p:spPr>
      </p:pic>
      <p:pic>
        <p:nvPicPr>
          <p:cNvPr id="9" name="Image 8">
            <a:hlinkClick r:id="rId6" tooltip="Python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11" y="1245747"/>
            <a:ext cx="1107281" cy="1107281"/>
          </a:xfrm>
          <a:prstGeom prst="rect">
            <a:avLst/>
          </a:prstGeom>
        </p:spPr>
      </p:pic>
      <p:pic>
        <p:nvPicPr>
          <p:cNvPr id="10" name="Image 9" hidden="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14" y="1328607"/>
            <a:ext cx="985838" cy="985838"/>
          </a:xfrm>
          <a:prstGeom prst="rect">
            <a:avLst/>
          </a:prstGeom>
        </p:spPr>
      </p:pic>
      <p:pic>
        <p:nvPicPr>
          <p:cNvPr id="11" name="Image 10" hidden="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92"/>
          <a:stretch/>
        </p:blipFill>
        <p:spPr>
          <a:xfrm>
            <a:off x="1230898" y="2799512"/>
            <a:ext cx="1481555" cy="899399"/>
          </a:xfrm>
          <a:prstGeom prst="rect">
            <a:avLst/>
          </a:prstGeom>
        </p:spPr>
      </p:pic>
      <p:pic>
        <p:nvPicPr>
          <p:cNvPr id="12" name="Image 11">
            <a:hlinkClick r:id="rId10" tooltip="Microsoft Word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141" y="2634486"/>
            <a:ext cx="1596629" cy="1064420"/>
          </a:xfrm>
          <a:prstGeom prst="rect">
            <a:avLst/>
          </a:prstGeom>
        </p:spPr>
      </p:pic>
      <p:pic>
        <p:nvPicPr>
          <p:cNvPr id="3" name="Image 2" hidden="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383" y="2546382"/>
            <a:ext cx="2329501" cy="1222988"/>
          </a:xfrm>
          <a:prstGeom prst="rect">
            <a:avLst/>
          </a:prstGeom>
        </p:spPr>
      </p:pic>
      <p:pic>
        <p:nvPicPr>
          <p:cNvPr id="13" name="Image 12">
            <a:hlinkClick r:id="rId13" tooltip="Microsoft Excel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897" y="2646632"/>
            <a:ext cx="1813908" cy="1022489"/>
          </a:xfrm>
          <a:prstGeom prst="rect">
            <a:avLst/>
          </a:prstGeom>
        </p:spPr>
      </p:pic>
      <p:pic>
        <p:nvPicPr>
          <p:cNvPr id="14" name="Picture 4" descr="http://zwook.ecolevs.ch/champsec/zwook/annees-60/montages-video/beatlemania/navigation_2_2/image/back-2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811345" y="4894008"/>
            <a:ext cx="332656" cy="249492"/>
          </a:xfrm>
          <a:prstGeom prst="rect">
            <a:avLst/>
          </a:prstGeom>
          <a:noFill/>
        </p:spPr>
      </p:pic>
      <p:pic>
        <p:nvPicPr>
          <p:cNvPr id="25602" name="Picture 2" descr="WinPython Icon">
            <a:hlinkClick r:id="rId17" tooltip="WinPython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03623" y="4036242"/>
            <a:ext cx="936104" cy="936104"/>
          </a:xfrm>
          <a:prstGeom prst="rect">
            <a:avLst/>
          </a:prstGeom>
          <a:noFill/>
        </p:spPr>
      </p:pic>
      <p:pic>
        <p:nvPicPr>
          <p:cNvPr id="19" name="Image 18" descr="Jupyter_logo.png">
            <a:hlinkClick r:id="rId19" tooltip="JupyterLab"/>
          </p:cNvPr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298161" y="4018294"/>
            <a:ext cx="838589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7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_ThèmePP_SNT">
  <a:themeElements>
    <a:clrScheme name="SNT">
      <a:dk1>
        <a:sysClr val="windowText" lastClr="000000"/>
      </a:dk1>
      <a:lt1>
        <a:sysClr val="window" lastClr="FFFFFF"/>
      </a:lt1>
      <a:dk2>
        <a:srgbClr val="4B475D"/>
      </a:dk2>
      <a:lt2>
        <a:srgbClr val="ACCBF9"/>
      </a:lt2>
      <a:accent1>
        <a:srgbClr val="0A658C"/>
      </a:accent1>
      <a:accent2>
        <a:srgbClr val="77697A"/>
      </a:accent2>
      <a:accent3>
        <a:srgbClr val="77697A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PP_SNT" id="{CC41EE6B-FE53-47AF-A578-DF2983642482}" vid="{F5A24346-821A-4225-8DC3-CEC4713542B3}"/>
    </a:ext>
  </a:extLst>
</a:theme>
</file>

<file path=ppt/theme/theme2.xml><?xml version="1.0" encoding="utf-8"?>
<a:theme xmlns:a="http://schemas.openxmlformats.org/drawingml/2006/main" name="ThèmePP_SNT">
  <a:themeElements>
    <a:clrScheme name="SNT">
      <a:dk1>
        <a:sysClr val="windowText" lastClr="000000"/>
      </a:dk1>
      <a:lt1>
        <a:sysClr val="window" lastClr="FFFFFF"/>
      </a:lt1>
      <a:dk2>
        <a:srgbClr val="4B475D"/>
      </a:dk2>
      <a:lt2>
        <a:srgbClr val="ACCBF9"/>
      </a:lt2>
      <a:accent1>
        <a:srgbClr val="0A658C"/>
      </a:accent1>
      <a:accent2>
        <a:srgbClr val="77697A"/>
      </a:accent2>
      <a:accent3>
        <a:srgbClr val="77697A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PP_SNT" id="{CC41EE6B-FE53-47AF-A578-DF2983642482}" vid="{F5A24346-821A-4225-8DC3-CEC4713542B3}"/>
    </a:ext>
  </a:extLst>
</a:theme>
</file>

<file path=ppt/theme/theme3.xml><?xml version="1.0" encoding="utf-8"?>
<a:theme xmlns:a="http://schemas.openxmlformats.org/drawingml/2006/main" name="1_ThèmePP_SNT">
  <a:themeElements>
    <a:clrScheme name="SNT">
      <a:dk1>
        <a:sysClr val="windowText" lastClr="000000"/>
      </a:dk1>
      <a:lt1>
        <a:sysClr val="window" lastClr="FFFFFF"/>
      </a:lt1>
      <a:dk2>
        <a:srgbClr val="4B475D"/>
      </a:dk2>
      <a:lt2>
        <a:srgbClr val="ACCBF9"/>
      </a:lt2>
      <a:accent1>
        <a:srgbClr val="0A658C"/>
      </a:accent1>
      <a:accent2>
        <a:srgbClr val="77697A"/>
      </a:accent2>
      <a:accent3>
        <a:srgbClr val="77697A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PP_SNT" id="{CC41EE6B-FE53-47AF-A578-DF2983642482}" vid="{F5A24346-821A-4225-8DC3-CEC4713542B3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94</Words>
  <Application>Microsoft Office PowerPoint</Application>
  <PresentationFormat>Affichage à l'écran (16:9)</PresentationFormat>
  <Paragraphs>23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Arial</vt:lpstr>
      <vt:lpstr>Arial Rounded MT Bold</vt:lpstr>
      <vt:lpstr>Calibri</vt:lpstr>
      <vt:lpstr>Trebuchet MS</vt:lpstr>
      <vt:lpstr>Wingdings 2</vt:lpstr>
      <vt:lpstr>8_ThèmePP_SNT</vt:lpstr>
      <vt:lpstr>ThèmePP_SNT</vt:lpstr>
      <vt:lpstr>1_ThèmePP_SNT</vt:lpstr>
      <vt:lpstr>Première NSI</vt:lpstr>
      <vt:lpstr>Matériel</vt:lpstr>
      <vt:lpstr>Logiciels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Toph</dc:creator>
  <cp:lastModifiedBy>Toph</cp:lastModifiedBy>
  <cp:revision>45</cp:revision>
  <dcterms:created xsi:type="dcterms:W3CDTF">2019-08-31T11:06:07Z</dcterms:created>
  <dcterms:modified xsi:type="dcterms:W3CDTF">2022-09-06T06:19:05Z</dcterms:modified>
</cp:coreProperties>
</file>