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3" r:id="rId4"/>
    <p:sldId id="261" r:id="rId5"/>
    <p:sldId id="256" r:id="rId6"/>
    <p:sldId id="257" r:id="rId7"/>
    <p:sldId id="262" r:id="rId8"/>
    <p:sldId id="258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9" d="100"/>
          <a:sy n="159" d="100"/>
        </p:scale>
        <p:origin x="33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4C26A6-D7CF-4F39-B2BB-B8FF51B7A1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1615A66-DD9D-4671-9302-366CE173C7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0A5EF0-71C4-42A1-B14B-2DA81F595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C96D-FCA5-49BB-806D-07AA94049A8A}" type="datetimeFigureOut">
              <a:rPr lang="fr-FR" smtClean="0"/>
              <a:t>01/10/2021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254B8F-7B62-43C3-9FA2-3C937A082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4B1CC2-ECAE-4A62-8869-1FDC70C13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0D32-86BC-4D7D-A132-A3C7F4096F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7707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011D94-1595-46FA-9889-0FB2E55AB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717303-1787-4212-A685-8C7804A7C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2DC9C4-DF18-4959-BD94-F41E992D2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C96D-FCA5-49BB-806D-07AA94049A8A}" type="datetimeFigureOut">
              <a:rPr lang="fr-FR" smtClean="0"/>
              <a:t>01/10/2021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913480-0818-4E97-8F9E-24ABA67C1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87C60C-1C42-4C91-A09B-86AFD936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0D32-86BC-4D7D-A132-A3C7F4096F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442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6BFBA5-6877-4E81-89CA-AE54AA38C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04C956-FB38-42FC-8AEE-2DF69398A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06E345-9D57-4A1C-969C-53C03A1B5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C96D-FCA5-49BB-806D-07AA94049A8A}" type="datetimeFigureOut">
              <a:rPr lang="fr-FR" smtClean="0"/>
              <a:t>01/10/2021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6CB4CF-0081-427F-ABEC-FF7E09F28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48BF21-9D9F-429E-8441-EC051C0D1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0D32-86BC-4D7D-A132-A3C7F4096F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80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87BA1B-9398-4C55-881D-02C0374CB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2CCB75-AFFB-40C4-9C2A-E2A45A1E89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DE132C7-2F29-4F0E-89AA-B2669CFD91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6688B88-E0ED-4A08-8FDC-2DE70821F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C96D-FCA5-49BB-806D-07AA94049A8A}" type="datetimeFigureOut">
              <a:rPr lang="fr-FR" smtClean="0"/>
              <a:t>01/10/2021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7E6D30E-87CD-4D6A-90F4-908D5DDD2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B9279C-B7C5-43C9-8D3E-B0818A163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0D32-86BC-4D7D-A132-A3C7F4096F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538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3C5975-6297-4337-B8B7-821C40522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B63AE4-A57B-4501-B7EC-6B63E50597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7CCC169-4F63-4BD7-B680-167F9F2D17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7EE4F9D-5138-40E3-B298-E37B6BE8BC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446FA7-7D3D-4CBA-A70F-0F22A53083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F1D0918-1CBC-4C53-8BF9-EB1491EA1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C96D-FCA5-49BB-806D-07AA94049A8A}" type="datetimeFigureOut">
              <a:rPr lang="fr-FR" smtClean="0"/>
              <a:t>01/10/2021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4D92AB0-1201-486F-99FC-3ECFFCA8A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69751EF-FFAF-4C33-BF8F-9627BA055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0D32-86BC-4D7D-A132-A3C7F4096F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4747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6F541-485E-4442-8A68-24D9205EE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DB991E1-5787-487E-A8B7-7C0C4FF41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C96D-FCA5-49BB-806D-07AA94049A8A}" type="datetimeFigureOut">
              <a:rPr lang="fr-FR" smtClean="0"/>
              <a:t>01/10/2021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D0BDA04-5C16-4E4B-A9A7-73BD64A28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D7B4FD-DD68-4E3F-BAED-7A85740B8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0D32-86BC-4D7D-A132-A3C7F4096F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266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E54EA21-AC1D-46F2-A8E5-50E9FBAAE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C96D-FCA5-49BB-806D-07AA94049A8A}" type="datetimeFigureOut">
              <a:rPr lang="fr-FR" smtClean="0"/>
              <a:t>01/10/2021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951CBF6-5B7E-4EC1-8353-283FB73EE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57B982-192B-4B76-BB4D-93991435D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0D32-86BC-4D7D-A132-A3C7F4096F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51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598CB5-BC9D-4747-87BE-1E2D02BA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CE2B5A-6A18-41D5-A3D3-78D2464E7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EC5F601-6DF6-45A5-BE17-84D49F0CD9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E8C5512-23D3-4AC4-A2C5-60801ABB1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C96D-FCA5-49BB-806D-07AA94049A8A}" type="datetimeFigureOut">
              <a:rPr lang="fr-FR" smtClean="0"/>
              <a:t>01/10/2021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55B8F78-56A7-4A92-9BE3-0F2C94FA1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45D4BEC-0C20-40D1-888E-FE4419193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0D32-86BC-4D7D-A132-A3C7F4096F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450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D1647B-E434-4ED7-91FD-069E23027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1F1FC57-E2D3-4A5A-AEE4-0862CECD34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1793C4-E5D0-4057-9DAB-57F81634E8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643DE9E-6B4F-49FA-9433-9AE414F07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C96D-FCA5-49BB-806D-07AA94049A8A}" type="datetimeFigureOut">
              <a:rPr lang="fr-FR" smtClean="0"/>
              <a:t>01/10/2021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5A93079-6EF3-45B6-95EC-ED70D202B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E06A483-DBCD-49C4-B9C1-8E42D5DD2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0D32-86BC-4D7D-A132-A3C7F4096F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0774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0FBC8D-C0FF-47DD-BAC6-6CC24748E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BA1C3B3-90B9-4106-8291-1618119C7D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BFC05E-014D-46E8-8EF5-F463DE5FE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C96D-FCA5-49BB-806D-07AA94049A8A}" type="datetimeFigureOut">
              <a:rPr lang="fr-FR" smtClean="0"/>
              <a:t>01/10/2021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71C0C2-CD35-48A2-86A2-01DB0926C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005B74-9A59-4DC1-A930-A4B1AE3C9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0D32-86BC-4D7D-A132-A3C7F4096F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2162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F3DCBA-AC70-4591-A26F-AC07C2A8DC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A466D83-EF78-4E6B-A319-1ADF318459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696E8B-DEC9-43B5-89BD-46A4BF010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C96D-FCA5-49BB-806D-07AA94049A8A}" type="datetimeFigureOut">
              <a:rPr lang="fr-FR" smtClean="0"/>
              <a:t>01/10/2021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2836E0-1F8F-4674-A351-DCFA84B35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0DF52C-BB5C-4477-8F33-6DE5B7B7C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0D32-86BC-4D7D-A132-A3C7F4096F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638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26BEEEC-BAF6-460A-A1E0-01DEC053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D068F5-FC4C-43F3-A2EC-8A869DA8A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4A14BB-6112-4F46-993D-4D0C26B91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EC96D-FCA5-49BB-806D-07AA94049A8A}" type="datetimeFigureOut">
              <a:rPr lang="fr-FR" smtClean="0"/>
              <a:t>01/10/2021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6442AC-1FB6-4137-AFF0-670FEAC219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ED2E97-C0B6-4F75-9325-D6D7D50CA4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00D32-86BC-4D7D-A132-A3C7F4096F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3558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mposant_dun_reseau_et_architecture_dun_reseau_local">
            <a:hlinkClick r:id="" action="ppaction://media"/>
            <a:extLst>
              <a:ext uri="{FF2B5EF4-FFF2-40B4-BE49-F238E27FC236}">
                <a16:creationId xmlns:a16="http://schemas.microsoft.com/office/drawing/2014/main" id="{6FF55F30-FE66-41E5-8DFE-F37944224C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16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36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4006E379-9071-4417-AB75-2E593B5CC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172" y="0"/>
            <a:ext cx="11419656" cy="6858000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D2A63A3-5177-4281-A367-A3C45BB9D542}"/>
              </a:ext>
            </a:extLst>
          </p:cNvPr>
          <p:cNvSpPr/>
          <p:nvPr/>
        </p:nvSpPr>
        <p:spPr>
          <a:xfrm>
            <a:off x="8636668" y="728148"/>
            <a:ext cx="1283370" cy="1310970"/>
          </a:xfrm>
          <a:prstGeom prst="ellipse">
            <a:avLst/>
          </a:prstGeom>
          <a:solidFill>
            <a:srgbClr val="92D050">
              <a:alpha val="20000"/>
            </a:srgb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7" name="Zone de texte 2">
            <a:extLst>
              <a:ext uri="{FF2B5EF4-FFF2-40B4-BE49-F238E27FC236}">
                <a16:creationId xmlns:a16="http://schemas.microsoft.com/office/drawing/2014/main" id="{DE0E9706-8F0E-4E18-B454-0FE7D412A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8325" y="1152800"/>
            <a:ext cx="11400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none" lIns="91440" tIns="45720" rIns="91440" bIns="45720" anchor="t" anchorCtr="0">
            <a:spAutoFit/>
          </a:bodyPr>
          <a:lstStyle/>
          <a:p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Internet</a:t>
            </a:r>
            <a:endParaRPr lang="fr-FR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AC23B6C-EBF1-473E-81A1-3B6A04DC2D33}"/>
              </a:ext>
            </a:extLst>
          </p:cNvPr>
          <p:cNvCxnSpPr>
            <a:cxnSpLocks/>
          </p:cNvCxnSpPr>
          <p:nvPr/>
        </p:nvCxnSpPr>
        <p:spPr>
          <a:xfrm>
            <a:off x="5161547" y="728148"/>
            <a:ext cx="264695" cy="607357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C4492950-0EDC-4C5A-96C0-50E07A943875}"/>
              </a:ext>
            </a:extLst>
          </p:cNvPr>
          <p:cNvCxnSpPr/>
          <p:nvPr/>
        </p:nvCxnSpPr>
        <p:spPr>
          <a:xfrm flipH="1">
            <a:off x="5683753" y="728148"/>
            <a:ext cx="342077" cy="554643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 de texte 2">
            <a:extLst>
              <a:ext uri="{FF2B5EF4-FFF2-40B4-BE49-F238E27FC236}">
                <a16:creationId xmlns:a16="http://schemas.microsoft.com/office/drawing/2014/main" id="{395A34CB-2B2F-48C4-8A08-7B8FA2C13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3232" y="143373"/>
            <a:ext cx="1840247" cy="584775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vert="horz" wrap="none" lIns="91440" tIns="45720" rIns="91440" bIns="45720" anchor="t" anchorCtr="0">
            <a:spAutoFit/>
          </a:bodyPr>
          <a:lstStyle/>
          <a:p>
            <a:r>
              <a:rPr lang="fr-FR" sz="16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  Câble Ethernet</a:t>
            </a:r>
            <a:endParaRPr lang="fr-FR" sz="3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6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  Wifi</a:t>
            </a:r>
            <a:endParaRPr lang="fr-FR" sz="3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1DCB612-63AC-437F-8B37-7F916E67E535}"/>
              </a:ext>
            </a:extLst>
          </p:cNvPr>
          <p:cNvCxnSpPr>
            <a:endCxn id="6" idx="3"/>
          </p:cNvCxnSpPr>
          <p:nvPr/>
        </p:nvCxnSpPr>
        <p:spPr>
          <a:xfrm flipV="1">
            <a:off x="8058561" y="1847131"/>
            <a:ext cx="766052" cy="547413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7B7E10C-8A40-471D-891E-3F246D2F8DF8}"/>
              </a:ext>
            </a:extLst>
          </p:cNvPr>
          <p:cNvCxnSpPr/>
          <p:nvPr/>
        </p:nvCxnSpPr>
        <p:spPr>
          <a:xfrm>
            <a:off x="10308380" y="328921"/>
            <a:ext cx="30260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B7B5C74-5928-413D-A327-3757F16BDE2C}"/>
              </a:ext>
            </a:extLst>
          </p:cNvPr>
          <p:cNvCxnSpPr/>
          <p:nvPr/>
        </p:nvCxnSpPr>
        <p:spPr>
          <a:xfrm>
            <a:off x="10308380" y="559165"/>
            <a:ext cx="302607" cy="0"/>
          </a:xfrm>
          <a:prstGeom prst="line">
            <a:avLst/>
          </a:prstGeom>
          <a:ln w="127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9D94048-54E9-4EEA-A974-549C112B636E}"/>
              </a:ext>
            </a:extLst>
          </p:cNvPr>
          <p:cNvCxnSpPr/>
          <p:nvPr/>
        </p:nvCxnSpPr>
        <p:spPr>
          <a:xfrm flipV="1">
            <a:off x="9848381" y="5065381"/>
            <a:ext cx="525783" cy="342078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ECE664E-DABB-494A-A99A-1F025226232E}"/>
              </a:ext>
            </a:extLst>
          </p:cNvPr>
          <p:cNvCxnSpPr/>
          <p:nvPr/>
        </p:nvCxnSpPr>
        <p:spPr>
          <a:xfrm flipH="1" flipV="1">
            <a:off x="10801761" y="4979862"/>
            <a:ext cx="592058" cy="447332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 de texte 2">
            <a:extLst>
              <a:ext uri="{FF2B5EF4-FFF2-40B4-BE49-F238E27FC236}">
                <a16:creationId xmlns:a16="http://schemas.microsoft.com/office/drawing/2014/main" id="{F7A73986-E09D-4713-AFE9-2D5D1C76D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2718" y="3894561"/>
            <a:ext cx="21380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none" lIns="91440" tIns="45720" rIns="91440" bIns="45720" anchor="t" anchorCtr="0">
            <a:spAutoFit/>
          </a:bodyPr>
          <a:lstStyle/>
          <a:p>
            <a:r>
              <a:rPr lang="fr-FR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Salle des professeurs</a:t>
            </a:r>
            <a:endParaRPr lang="fr-FR" sz="4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947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99DED47-8DE6-4AFB-B332-44F3279DE3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4" t="6884" r="2638" b="42746"/>
          <a:stretch/>
        </p:blipFill>
        <p:spPr>
          <a:xfrm>
            <a:off x="0" y="806116"/>
            <a:ext cx="12187013" cy="524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18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A9E5DF4-36AA-4B41-AF9E-420361581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390" y="1876"/>
            <a:ext cx="8085221" cy="685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1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_routeur_filius">
            <a:hlinkClick r:id="" action="ppaction://media"/>
            <a:extLst>
              <a:ext uri="{FF2B5EF4-FFF2-40B4-BE49-F238E27FC236}">
                <a16:creationId xmlns:a16="http://schemas.microsoft.com/office/drawing/2014/main" id="{379981BB-E1B8-42BA-A421-153B5E982B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6200"/>
            <a:ext cx="121920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1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BD5E700-40D5-49F2-AE4D-064D1CBED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885825"/>
            <a:ext cx="12058650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64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AB2D886-7262-415A-99A1-6795A387D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2" y="932448"/>
            <a:ext cx="12175276" cy="499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887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he Internet_ IP Addresses &amp; DNS">
            <a:hlinkClick r:id="" action="ppaction://media"/>
            <a:extLst>
              <a:ext uri="{FF2B5EF4-FFF2-40B4-BE49-F238E27FC236}">
                <a16:creationId xmlns:a16="http://schemas.microsoft.com/office/drawing/2014/main" id="{165D82FB-9F9C-4789-BCD8-D72D3B3F14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98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4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</Words>
  <Application>Microsoft Office PowerPoint</Application>
  <PresentationFormat>Grand écran</PresentationFormat>
  <Paragraphs>4</Paragraphs>
  <Slides>8</Slides>
  <Notes>0</Notes>
  <HiddenSlides>1</HiddenSlides>
  <MMClips>3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Toph</dc:creator>
  <cp:lastModifiedBy>Toph</cp:lastModifiedBy>
  <cp:revision>11</cp:revision>
  <dcterms:created xsi:type="dcterms:W3CDTF">2021-09-26T12:55:01Z</dcterms:created>
  <dcterms:modified xsi:type="dcterms:W3CDTF">2021-10-01T08:12:08Z</dcterms:modified>
</cp:coreProperties>
</file>