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08/08/2019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%C3%89nergie_renouvelabl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Les%20formes%20d'&#233;nergie/Parc%20&#233;olien%20de%20Tauern.jpg" TargetMode="External"/><Relationship Id="rId3" Type="http://schemas.openxmlformats.org/officeDocument/2006/relationships/image" Target="../media/image3.png"/><Relationship Id="rId7" Type="http://schemas.openxmlformats.org/officeDocument/2006/relationships/hyperlink" Target="Les%20formes%20d'&#233;nergie/Centrale%20locale%20de%20cog&#233;n&#233;ration%20de%20Masned&#248;.jpg" TargetMode="External"/><Relationship Id="rId2" Type="http://schemas.openxmlformats.org/officeDocument/2006/relationships/hyperlink" Target="Les%20formes%20d'&#233;nergie/La%20centrale%20solaire%20Th&#233;mi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Les%20formes%20d'&#233;nergie/Centrale%20g&#233;othermique%20de%20Wairakei.jpg" TargetMode="External"/><Relationship Id="rId5" Type="http://schemas.openxmlformats.org/officeDocument/2006/relationships/hyperlink" Target="Les%20formes%20d'&#233;nergie/Le%20Nellis%20Solar%20Power%20Plant.jpg" TargetMode="External"/><Relationship Id="rId4" Type="http://schemas.openxmlformats.org/officeDocument/2006/relationships/hyperlink" Target="Les%20formes%20d'&#233;nergie/Barrage%20de%20la%20Grande%20Dixence.jpg" TargetMode="External"/><Relationship Id="rId9" Type="http://schemas.openxmlformats.org/officeDocument/2006/relationships/hyperlink" Target="Les%20formes%20d'&#233;nergie/Centrale%20nucl&#233;aire%20du%20Blayais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51512" y="6273225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FFFF00"/>
                </a:solidFill>
              </a:rPr>
              <a:t>L'énergie solaire, l'énergie éolienne et la biomasse sont trois types d'énergies renouvelables.</a:t>
            </a:r>
            <a:endParaRPr lang="fr-FR" sz="1600" dirty="0">
              <a:solidFill>
                <a:srgbClr val="FFFF00"/>
              </a:solidFill>
            </a:endParaRPr>
          </a:p>
        </p:txBody>
      </p:sp>
      <p:pic>
        <p:nvPicPr>
          <p:cNvPr id="6" name="Image 5" descr="Internet_2.png">
            <a:hlinkClick r:id="rId3" tooltip="Plus d'informations sur Wikipedia.org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6561376"/>
            <a:ext cx="252000" cy="252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76875" y="628062"/>
          <a:ext cx="8990251" cy="5609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158"/>
                <a:gridCol w="2525856"/>
                <a:gridCol w="4447237"/>
              </a:tblGrid>
              <a:tr h="46577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Forme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Source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primaire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Source secondaire</a:t>
                      </a:r>
                      <a:endParaRPr lang="fr-FR" dirty="0"/>
                    </a:p>
                  </a:txBody>
                  <a:tcPr anchor="ctr"/>
                </a:tc>
              </a:tr>
              <a:tr h="465770">
                <a:tc rowSpan="5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Renouvelable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Eau</a:t>
                      </a:r>
                    </a:p>
                    <a:p>
                      <a:r>
                        <a:rPr lang="fr-FR" dirty="0" smtClean="0"/>
                        <a:t>(hydraulique ou marine)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Centrale hydroélectrique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Vent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Centrale éolienne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Rayonnement solaire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dirty="0" smtClean="0"/>
                        <a:t>Centrale solaire photovoltaïque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Centrale solaire thermique à concentration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Géothermie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Centrale géothermique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Déchets et biomasse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Centrale de cogénération</a:t>
                      </a:r>
                      <a:endParaRPr lang="fr-FR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rowSpan="5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Non renouvelables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Uranium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Centrale nucléaire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Hydrocarbures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fr-FR" dirty="0" smtClean="0"/>
                        <a:t>Centrale thermique </a:t>
                      </a:r>
                      <a:r>
                        <a:rPr lang="fr-FR" smtClean="0"/>
                        <a:t>à </a:t>
                      </a:r>
                      <a:r>
                        <a:rPr lang="fr-FR" smtClean="0"/>
                        <a:t>flamme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Charbon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Pétrole</a:t>
                      </a:r>
                      <a:endParaRPr lang="fr-FR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577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Gaz naturel</a:t>
                      </a:r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Image 4" descr="Question-Mark.png">
            <a:hlinkClick r:id="rId2" action="ppaction://hlinkfile" tooltip="La centrale solaire Thémis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48464" y="2616902"/>
            <a:ext cx="252000" cy="252000"/>
          </a:xfrm>
          <a:prstGeom prst="rect">
            <a:avLst/>
          </a:prstGeom>
        </p:spPr>
      </p:pic>
      <p:pic>
        <p:nvPicPr>
          <p:cNvPr id="6" name="Image 5" descr="Question-Mark.png">
            <a:hlinkClick r:id="rId4" action="ppaction://hlinkfile" tooltip="Mesurant 285 mètres de haut, la Grande Dixence est le plus haut barrage poids du monde (Valais, Suisse)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1248750"/>
            <a:ext cx="252000" cy="252000"/>
          </a:xfrm>
          <a:prstGeom prst="rect">
            <a:avLst/>
          </a:prstGeom>
        </p:spPr>
      </p:pic>
      <p:pic>
        <p:nvPicPr>
          <p:cNvPr id="7" name="Image 6" descr="Question-Mark.png">
            <a:hlinkClick r:id="rId5" action="ppaction://hlinkfile" tooltip="Le Nellis Solar Power Plant était, en 2010, le plus vaste champ de panneaux solaires photovoltaïques d'Amérique du Nord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2256862"/>
            <a:ext cx="252000" cy="252000"/>
          </a:xfrm>
          <a:prstGeom prst="rect">
            <a:avLst/>
          </a:prstGeom>
        </p:spPr>
      </p:pic>
      <p:pic>
        <p:nvPicPr>
          <p:cNvPr id="8" name="Image 7" descr="Question-Mark.png">
            <a:hlinkClick r:id="rId6" action="ppaction://hlinkfile" tooltip="Centrale géothermique de Wairakei en Nouvelle-Zélande (2009)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2288" y="3048950"/>
            <a:ext cx="252000" cy="252000"/>
          </a:xfrm>
          <a:prstGeom prst="rect">
            <a:avLst/>
          </a:prstGeom>
        </p:spPr>
      </p:pic>
      <p:pic>
        <p:nvPicPr>
          <p:cNvPr id="9" name="Image 8" descr="Question-Mark.png">
            <a:hlinkClick r:id="rId7" action="ppaction://hlinkfile" tooltip="Centrale locale de cogénération de Masnedø (Danemark), produisant de l'électricité et de la chaleur pour un réseau local, à partir de pail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480998"/>
            <a:ext cx="252000" cy="252000"/>
          </a:xfrm>
          <a:prstGeom prst="rect">
            <a:avLst/>
          </a:prstGeom>
        </p:spPr>
      </p:pic>
      <p:pic>
        <p:nvPicPr>
          <p:cNvPr id="10" name="Image 9" descr="Question-Mark.png">
            <a:hlinkClick r:id="rId8" action="ppaction://hlinkfile" tooltip="Parc éolien de Tauern (Autriche)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824814"/>
            <a:ext cx="252000" cy="252000"/>
          </a:xfrm>
          <a:prstGeom prst="rect">
            <a:avLst/>
          </a:prstGeom>
        </p:spPr>
      </p:pic>
      <p:pic>
        <p:nvPicPr>
          <p:cNvPr id="11" name="Image 10" descr="Question-Mark.png">
            <a:hlinkClick r:id="rId9" action="ppaction://hlinkfile" tooltip="La centrale nucléaire du Blayais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005064"/>
            <a:ext cx="252000" cy="2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64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Toph</dc:creator>
  <cp:lastModifiedBy>Toph</cp:lastModifiedBy>
  <cp:revision>10</cp:revision>
  <dcterms:created xsi:type="dcterms:W3CDTF">2019-08-08T17:18:15Z</dcterms:created>
  <dcterms:modified xsi:type="dcterms:W3CDTF">2019-08-08T18:16:10Z</dcterms:modified>
</cp:coreProperties>
</file>