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7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0" y="560468"/>
            <a:ext cx="9144000" cy="707886"/>
          </a:xfrm>
        </p:spPr>
        <p:txBody>
          <a:bodyPr wrap="square">
            <a:spAutoFit/>
          </a:bodyPr>
          <a:lstStyle/>
          <a:p>
            <a:pPr algn="l"/>
            <a:r>
              <a:rPr lang="fr-FR" sz="2000" b="1" dirty="0" smtClean="0">
                <a:sym typeface="Wingdings"/>
              </a:rPr>
              <a:t></a:t>
            </a:r>
            <a:r>
              <a:rPr lang="fr-FR" sz="2000" dirty="0" smtClean="0">
                <a:sym typeface="Wingdings"/>
              </a:rPr>
              <a:t> </a:t>
            </a:r>
            <a:r>
              <a:rPr lang="fr-FR" sz="2000" b="1" dirty="0" smtClean="0">
                <a:solidFill>
                  <a:srgbClr val="FF0000"/>
                </a:solidFill>
                <a:sym typeface="Wingdings"/>
              </a:rPr>
              <a:t>Ecouter et respecter les consignes du professeur (elles seront données à l’oral   </a:t>
            </a:r>
            <a:br>
              <a:rPr lang="fr-FR" sz="2000" b="1" dirty="0" smtClean="0">
                <a:solidFill>
                  <a:srgbClr val="FF0000"/>
                </a:solidFill>
                <a:sym typeface="Wingdings"/>
              </a:rPr>
            </a:br>
            <a:r>
              <a:rPr lang="fr-FR" sz="2000" dirty="0" smtClean="0">
                <a:solidFill>
                  <a:srgbClr val="FF0000"/>
                </a:solidFill>
                <a:sym typeface="Wingdings"/>
              </a:rPr>
              <a:t>      </a:t>
            </a:r>
            <a:r>
              <a:rPr lang="fr-FR" sz="2000" b="1" dirty="0" smtClean="0">
                <a:solidFill>
                  <a:srgbClr val="FF0000"/>
                </a:solidFill>
                <a:sym typeface="Wingdings"/>
              </a:rPr>
              <a:t>et/ou sur le sujet.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1328780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Tenue</a:t>
            </a:r>
            <a:endParaRPr lang="fr-FR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1769550"/>
            <a:ext cx="9143999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latin typeface="+mj-lt"/>
                <a:ea typeface="+mj-ea"/>
                <a:cs typeface="+mj-cs"/>
                <a:sym typeface="Wingdings"/>
              </a:rPr>
              <a:t>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Manipuler debout (en chimie)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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Dégager les allées en rangeant les cartables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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Se mettre à l’aise pour manipuler : cheveux attachés, pas de vêtements flottants,…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3429000"/>
            <a:ext cx="9144000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 smtClean="0">
                <a:latin typeface="+mj-lt"/>
                <a:ea typeface="+mj-ea"/>
                <a:cs typeface="+mj-cs"/>
                <a:sym typeface="Wingdings"/>
              </a:rPr>
              <a:t>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Libérer la paillasse :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ranger les classeurs, les livres, les cahiers,…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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Nettoyer la paillasse à la fin de(s)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l’expérience(s)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3055434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Paillasse</a:t>
            </a:r>
            <a:endParaRPr lang="fr-FR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4653136"/>
            <a:ext cx="9144000" cy="36933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fr-FR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Séance</a:t>
            </a:r>
            <a:endParaRPr lang="fr-FR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0" y="4903420"/>
            <a:ext cx="8892480" cy="16312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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Ne pas sentir, ni goûter les produits chimiques ou les échantillons (liquides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ou    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solides)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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Ne pas mélanger les différentes substances, sauf indications contraires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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Manipuler proprement : ne pas jeter les substances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 sur la table ou sur un 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/>
              </a:rPr>
              <a:t>camarade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1043028"/>
            <a:ext cx="15335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071810"/>
            <a:ext cx="1240155" cy="136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re 1"/>
          <p:cNvSpPr txBox="1">
            <a:spLocks/>
          </p:cNvSpPr>
          <p:nvPr/>
        </p:nvSpPr>
        <p:spPr>
          <a:xfrm>
            <a:off x="0" y="0"/>
            <a:ext cx="9144000" cy="61555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Les 10 commandements lors d’une séance de </a:t>
            </a:r>
            <a:r>
              <a:rPr kumimoji="0" lang="fr-FR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TP</a:t>
            </a:r>
            <a:endParaRPr kumimoji="0" lang="fr-FR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-1" y="413978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 </a:t>
            </a:r>
            <a:r>
              <a:rPr lang="fr-FR" b="1" dirty="0" smtClean="0">
                <a:sym typeface="Wingdings"/>
              </a:rPr>
              <a:t>Vous êtes </a:t>
            </a:r>
            <a:r>
              <a:rPr lang="fr-FR" b="1" dirty="0" smtClean="0">
                <a:solidFill>
                  <a:srgbClr val="FF0000"/>
                </a:solidFill>
                <a:sym typeface="Wingdings"/>
              </a:rPr>
              <a:t>responsable</a:t>
            </a:r>
            <a:r>
              <a:rPr lang="fr-FR" b="1" dirty="0" smtClean="0">
                <a:sym typeface="Wingdings"/>
              </a:rPr>
              <a:t> de votre paillasse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134</Words>
  <Application>Microsoft Office PowerPoint</Application>
  <PresentationFormat>Affichage à l'écran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 Ecouter et respecter les consignes du professeur (elles seront données à l’oral          et/ou sur le sujet.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 Ecouter et respecter les consignes du professeur (elles seront données à l’oral          et/ou sur le sujet.</dc:title>
  <dc:creator>INTERNET</dc:creator>
  <cp:lastModifiedBy>Toph</cp:lastModifiedBy>
  <cp:revision>5</cp:revision>
  <dcterms:created xsi:type="dcterms:W3CDTF">2013-09-01T09:54:20Z</dcterms:created>
  <dcterms:modified xsi:type="dcterms:W3CDTF">2019-09-03T19:16:07Z</dcterms:modified>
</cp:coreProperties>
</file>