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0" r:id="rId3"/>
    <p:sldId id="261" r:id="rId4"/>
    <p:sldId id="262" r:id="rId5"/>
    <p:sldId id="263" r:id="rId6"/>
    <p:sldId id="270" r:id="rId7"/>
    <p:sldId id="264" r:id="rId8"/>
    <p:sldId id="269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2" d="100"/>
          <a:sy n="162" d="100"/>
        </p:scale>
        <p:origin x="-206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A5451D-1375-49B9-89E5-C99AE2E8C90A}" type="datetimeFigureOut">
              <a:rPr lang="fr-FR" smtClean="0"/>
              <a:pPr/>
              <a:t>14/08/2020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19B6CF-9877-4226-9A94-8D4E5148AB2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14/08/2020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Première STI2D</a:t>
            </a:r>
            <a:b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fr-FR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Enseignement de physique chimie</a:t>
            </a:r>
            <a:endParaRPr lang="fr-FR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7676932" y="6488668"/>
            <a:ext cx="146706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1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Rentrée </a:t>
            </a:r>
            <a:r>
              <a:rPr kumimoji="0" lang="fr-FR" b="1" i="0" u="none" strike="noStrike" kern="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2020</a:t>
            </a:r>
            <a:endParaRPr kumimoji="0" lang="fr-FR" b="1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repeatCount="indefinit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87" y="116632"/>
            <a:ext cx="9070426" cy="6624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" y="350850"/>
            <a:ext cx="9142412" cy="615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188640"/>
            <a:ext cx="251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344" y="-1"/>
            <a:ext cx="8641312" cy="6858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79512" y="6525344"/>
            <a:ext cx="288032" cy="3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16393"/>
          <a:stretch>
            <a:fillRect/>
          </a:stretch>
        </p:blipFill>
        <p:spPr bwMode="auto">
          <a:xfrm>
            <a:off x="408112" y="1124744"/>
            <a:ext cx="8327776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179512" y="6525344"/>
            <a:ext cx="432048" cy="3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/>
          <p:cNvSpPr txBox="1"/>
          <p:nvPr/>
        </p:nvSpPr>
        <p:spPr>
          <a:xfrm>
            <a:off x="2668274" y="44624"/>
            <a:ext cx="38074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Bahnschrift" pitchFamily="34" charset="0"/>
              </a:rPr>
              <a:t>Cadre scolaire</a:t>
            </a:r>
            <a:endParaRPr lang="fr-FR" sz="4400" dirty="0">
              <a:solidFill>
                <a:schemeClr val="tx1">
                  <a:lumMod val="65000"/>
                  <a:lumOff val="35000"/>
                </a:schemeClr>
              </a:solidFill>
              <a:latin typeface="Bahnschrif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346" y="2726"/>
            <a:ext cx="8063308" cy="6852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1134"/>
            <a:ext cx="9144000" cy="5835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404664"/>
            <a:ext cx="25152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64" y="297040"/>
            <a:ext cx="9102073" cy="34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0" y="116632"/>
            <a:ext cx="46754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16632"/>
            <a:ext cx="780891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836712"/>
            <a:ext cx="58388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844824"/>
            <a:ext cx="584358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203" y="0"/>
            <a:ext cx="851759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51520" y="6525344"/>
            <a:ext cx="216024" cy="3326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2555776" y="5805264"/>
            <a:ext cx="6336704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91057"/>
          <a:stretch>
            <a:fillRect/>
          </a:stretch>
        </p:blipFill>
        <p:spPr bwMode="auto">
          <a:xfrm>
            <a:off x="0" y="9001"/>
            <a:ext cx="9144000" cy="608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408" y="665312"/>
            <a:ext cx="891718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233" y="9000"/>
            <a:ext cx="9196466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6</Words>
  <Application>Microsoft Office PowerPoint</Application>
  <PresentationFormat>Affichage à l'écran (4:3)</PresentationFormat>
  <Paragraphs>3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Première STI2D Enseignement de physique chimie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INTERNET</dc:creator>
  <cp:lastModifiedBy>Toph</cp:lastModifiedBy>
  <cp:revision>42</cp:revision>
  <dcterms:created xsi:type="dcterms:W3CDTF">2014-07-07T17:16:06Z</dcterms:created>
  <dcterms:modified xsi:type="dcterms:W3CDTF">2020-08-14T12:01:57Z</dcterms:modified>
</cp:coreProperties>
</file>