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-21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13/09/2020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vOR2ZRePeZE/WLyIHp1zW9I/AAAAAAAAAhU/r49Ek9SmaV8eRwU8r5VQ1VNV42W5Rt6zgCLcB/s1600/klechkowski.png"/>
          <p:cNvPicPr>
            <a:picLocks noChangeAspect="1" noChangeArrowheads="1"/>
          </p:cNvPicPr>
          <p:nvPr/>
        </p:nvPicPr>
        <p:blipFill>
          <a:blip r:embed="rId2" cstate="print"/>
          <a:srcRect r="2406"/>
          <a:stretch>
            <a:fillRect/>
          </a:stretch>
        </p:blipFill>
        <p:spPr bwMode="auto">
          <a:xfrm>
            <a:off x="2287577" y="1773368"/>
            <a:ext cx="4568846" cy="496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13662" y="260648"/>
            <a:ext cx="4716676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600" b="1" dirty="0" smtClean="0"/>
              <a:t>La règle de </a:t>
            </a:r>
            <a:r>
              <a:rPr lang="fr-FR" sz="3600" b="1" dirty="0" err="1" smtClean="0"/>
              <a:t>Klechkowski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95536" y="4150821"/>
            <a:ext cx="1421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2n² électrons</a:t>
            </a:r>
          </a:p>
          <a:p>
            <a:pPr algn="ctr"/>
            <a:r>
              <a:rPr lang="fr-FR" dirty="0" smtClean="0"/>
              <a:t>max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821433" y="1268760"/>
            <a:ext cx="2262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(4</a:t>
            </a:r>
            <a:r>
              <a:rPr lang="fr-FR" dirty="0" smtClean="0">
                <a:latin typeface="Calibri"/>
                <a:cs typeface="Calibri"/>
              </a:rPr>
              <a:t>ℓ + 2) électrons max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2" y="918000"/>
            <a:ext cx="9128136" cy="59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2" y="0"/>
            <a:ext cx="1459072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79512" y="188640"/>
            <a:ext cx="36004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65" y="1935000"/>
            <a:ext cx="9089870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916497" y="260648"/>
            <a:ext cx="531100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600" b="1" dirty="0" smtClean="0"/>
              <a:t>La représentation de Lewis</a:t>
            </a:r>
            <a:endParaRPr lang="fr-F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6497" y="260648"/>
            <a:ext cx="531100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600" b="1" dirty="0" smtClean="0"/>
              <a:t>La représentation de Lewis</a:t>
            </a:r>
            <a:endParaRPr lang="fr-FR" sz="3600" b="1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64970" y="2354580"/>
          <a:ext cx="6169468" cy="2164080"/>
        </p:xfrm>
        <a:graphic>
          <a:graphicData uri="http://schemas.openxmlformats.org/drawingml/2006/table">
            <a:tbl>
              <a:tblPr/>
              <a:tblGrid>
                <a:gridCol w="592963"/>
                <a:gridCol w="2098865"/>
                <a:gridCol w="2136457"/>
                <a:gridCol w="134118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Times New Roman"/>
                          <a:cs typeface="Times New Roman"/>
                        </a:rPr>
                        <a:t>Atome</a:t>
                      </a:r>
                      <a:endParaRPr lang="fr-F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Times New Roman"/>
                          <a:cs typeface="Times New Roman"/>
                        </a:rPr>
                        <a:t>Nombre de liaisons covalentes</a:t>
                      </a:r>
                      <a:endParaRPr lang="fr-F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Times New Roman"/>
                          <a:cs typeface="Times New Roman"/>
                        </a:rPr>
                        <a:t>Nombre de doublets non liants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Times New Roman"/>
                          <a:cs typeface="Times New Roman"/>
                        </a:rPr>
                        <a:t>Structure de Lewis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Calibri"/>
                          <a:ea typeface="Times New Roman"/>
                          <a:cs typeface="Times New Roman"/>
                        </a:rPr>
                        <a:t>H</a:t>
                      </a:r>
                      <a:endParaRPr lang="fr-F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O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Calibri"/>
                          <a:ea typeface="Times New Roman"/>
                          <a:cs typeface="Times New Roman"/>
                        </a:rPr>
                        <a:t> ou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fr-FR" sz="1200">
                          <a:latin typeface="Calibri"/>
                          <a:ea typeface="Times New Roman"/>
                          <a:cs typeface="Calibri"/>
                        </a:rPr>
                        <a:t>ℓ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30" name="Image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1100" y="2636912"/>
            <a:ext cx="209550" cy="180975"/>
          </a:xfrm>
          <a:prstGeom prst="rect">
            <a:avLst/>
          </a:prstGeom>
          <a:noFill/>
        </p:spPr>
      </p:pic>
      <p:pic>
        <p:nvPicPr>
          <p:cNvPr id="1029" name="Imag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8238" y="2942530"/>
            <a:ext cx="295275" cy="361950"/>
          </a:xfrm>
          <a:prstGeom prst="rect">
            <a:avLst/>
          </a:prstGeom>
          <a:noFill/>
        </p:spPr>
      </p:pic>
      <p:pic>
        <p:nvPicPr>
          <p:cNvPr id="1028" name="Image 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3700" y="3380440"/>
            <a:ext cx="295275" cy="285750"/>
          </a:xfrm>
          <a:prstGeom prst="rect">
            <a:avLst/>
          </a:prstGeom>
          <a:noFill/>
        </p:spPr>
      </p:pic>
      <p:pic>
        <p:nvPicPr>
          <p:cNvPr id="1027" name="Imag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2706" y="3380440"/>
            <a:ext cx="333375" cy="285750"/>
          </a:xfrm>
          <a:prstGeom prst="rect">
            <a:avLst/>
          </a:prstGeom>
          <a:noFill/>
        </p:spPr>
      </p:pic>
      <p:pic>
        <p:nvPicPr>
          <p:cNvPr id="1026" name="Image 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8238" y="3789040"/>
            <a:ext cx="295275" cy="285750"/>
          </a:xfrm>
          <a:prstGeom prst="rect">
            <a:avLst/>
          </a:prstGeom>
          <a:noFill/>
        </p:spPr>
      </p:pic>
      <p:pic>
        <p:nvPicPr>
          <p:cNvPr id="1025" name="Image 3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65850" y="4172528"/>
            <a:ext cx="4000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52</Words>
  <Application>Microsoft Office PowerPoint</Application>
  <PresentationFormat>Affichage à l'écran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5</cp:revision>
  <dcterms:created xsi:type="dcterms:W3CDTF">2019-11-12T15:27:35Z</dcterms:created>
  <dcterms:modified xsi:type="dcterms:W3CDTF">2020-09-13T20:46:00Z</dcterms:modified>
</cp:coreProperties>
</file>