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6" r:id="rId4"/>
    <p:sldId id="263" r:id="rId5"/>
    <p:sldId id="257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 rotWithShape="1">
          <a:blip r:embed="rId2" cstate="print"/>
          <a:srcRect l="30059" t="66112" r="56418" b="11572"/>
          <a:stretch/>
        </p:blipFill>
        <p:spPr bwMode="auto">
          <a:xfrm rot="10800000">
            <a:off x="1763689" y="821508"/>
            <a:ext cx="5616624" cy="5214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1946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07" y="1467000"/>
            <a:ext cx="9099387" cy="39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169312"/>
            <a:ext cx="3441968" cy="461665"/>
          </a:xfrm>
          <a:prstGeom prst="rect">
            <a:avLst/>
          </a:prstGeom>
          <a:solidFill>
            <a:srgbClr val="FFFFFF"/>
          </a:solidFill>
          <a:ln w="12700">
            <a:solidFill>
              <a:srgbClr val="9BBB59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Arial" pitchFamily="34" charset="0"/>
              </a:rPr>
              <a:t>Fission de l’uranium 235</a:t>
            </a:r>
            <a:endParaRPr kumimoji="0" lang="fr-FR" sz="2800" b="1" i="0" u="none" strike="noStrike" normalizeH="0" baseline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24" y="1102432"/>
            <a:ext cx="9076352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5692"/>
            <a:ext cx="8784976" cy="626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1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01" y="1232756"/>
            <a:ext cx="907359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11560" y="1169312"/>
            <a:ext cx="4923207" cy="461665"/>
          </a:xfrm>
          <a:prstGeom prst="rect">
            <a:avLst/>
          </a:prstGeom>
          <a:solidFill>
            <a:srgbClr val="FFFFFF"/>
          </a:solidFill>
          <a:ln w="12700">
            <a:solidFill>
              <a:srgbClr val="9BBB59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Arial" pitchFamily="34" charset="0"/>
              </a:rPr>
              <a:t>Centrale nucléaire à eau pressurisée</a:t>
            </a:r>
            <a:endParaRPr kumimoji="0" lang="fr-FR" sz="28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</Words>
  <Application>Microsoft Office PowerPoint</Application>
  <PresentationFormat>Affichage à l'écran (4:3)</PresentationFormat>
  <Paragraphs>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13</cp:revision>
  <dcterms:created xsi:type="dcterms:W3CDTF">2020-01-07T19:16:41Z</dcterms:created>
  <dcterms:modified xsi:type="dcterms:W3CDTF">2021-11-14T15:02:15Z</dcterms:modified>
</cp:coreProperties>
</file>