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itchFamily="34" charset="0"/>
      <p:regular r:id="rId5"/>
      <p:bold r:id="rId6"/>
      <p:italic r:id="rId7"/>
      <p:boldItalic r:id="rId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-157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28/01/2020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28/01/2020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28/01/2020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28/01/2020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28/01/2020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28/01/2020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28/01/2020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28/01/2020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28/01/2020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28/01/2020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28/01/2020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28/01/2020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880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Connecteur droit avec flèche 8"/>
          <p:cNvCxnSpPr/>
          <p:nvPr/>
        </p:nvCxnSpPr>
        <p:spPr>
          <a:xfrm>
            <a:off x="827584" y="1844824"/>
            <a:ext cx="0" cy="1728192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10" name="Objet 9"/>
          <p:cNvGraphicFramePr>
            <a:graphicFrameLocks noChangeAspect="1"/>
          </p:cNvGraphicFramePr>
          <p:nvPr/>
        </p:nvGraphicFramePr>
        <p:xfrm>
          <a:off x="453888" y="3513055"/>
          <a:ext cx="1626534" cy="576064"/>
        </p:xfrm>
        <a:graphic>
          <a:graphicData uri="http://schemas.openxmlformats.org/presentationml/2006/ole">
            <p:oleObj spid="_x0000_s1029" name="Equation" r:id="rId4" imgW="609480" imgH="2156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4770"/>
            <a:ext cx="9144000" cy="6048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Connecteur droit avec flèche 4"/>
          <p:cNvCxnSpPr/>
          <p:nvPr/>
        </p:nvCxnSpPr>
        <p:spPr>
          <a:xfrm>
            <a:off x="3347864" y="2340719"/>
            <a:ext cx="0" cy="1368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555776" y="3645024"/>
          <a:ext cx="1627188" cy="576262"/>
        </p:xfrm>
        <a:graphic>
          <a:graphicData uri="http://schemas.openxmlformats.org/presentationml/2006/ole">
            <p:oleObj spid="_x0000_s2050" name="Equation" r:id="rId4" imgW="609480" imgH="215640" progId="Equation.DSMT4">
              <p:embed/>
            </p:oleObj>
          </a:graphicData>
        </a:graphic>
      </p:graphicFrame>
      <p:cxnSp>
        <p:nvCxnSpPr>
          <p:cNvPr id="8" name="Connecteur droit avec flèche 7"/>
          <p:cNvCxnSpPr/>
          <p:nvPr/>
        </p:nvCxnSpPr>
        <p:spPr>
          <a:xfrm flipV="1">
            <a:off x="2843808" y="1188720"/>
            <a:ext cx="1852883" cy="159220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9" name="Object 2"/>
          <p:cNvGraphicFramePr>
            <a:graphicFrameLocks noChangeAspect="1"/>
          </p:cNvGraphicFramePr>
          <p:nvPr/>
        </p:nvGraphicFramePr>
        <p:xfrm>
          <a:off x="4010371" y="603854"/>
          <a:ext cx="1525588" cy="576262"/>
        </p:xfrm>
        <a:graphic>
          <a:graphicData uri="http://schemas.openxmlformats.org/presentationml/2006/ole">
            <p:oleObj spid="_x0000_s2051" name="Equation" r:id="rId5" imgW="571320" imgH="2156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4861" y="2079"/>
            <a:ext cx="5594278" cy="6853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Connecteur droit avec flèche 4"/>
          <p:cNvCxnSpPr/>
          <p:nvPr/>
        </p:nvCxnSpPr>
        <p:spPr>
          <a:xfrm>
            <a:off x="4331037" y="828399"/>
            <a:ext cx="0" cy="1080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4040414" y="1880774"/>
          <a:ext cx="1423860" cy="504255"/>
        </p:xfrm>
        <a:graphic>
          <a:graphicData uri="http://schemas.openxmlformats.org/presentationml/2006/ole">
            <p:oleObj spid="_x0000_s3074" name="Equation" r:id="rId4" imgW="609480" imgH="215640" progId="Equation.DSMT4">
              <p:embed/>
            </p:oleObj>
          </a:graphicData>
        </a:graphic>
      </p:graphicFrame>
      <p:cxnSp>
        <p:nvCxnSpPr>
          <p:cNvPr id="8" name="Connecteur droit avec flèche 7"/>
          <p:cNvCxnSpPr/>
          <p:nvPr/>
        </p:nvCxnSpPr>
        <p:spPr>
          <a:xfrm flipH="1">
            <a:off x="3325091" y="620688"/>
            <a:ext cx="1318917" cy="98366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3075" name="Object 2"/>
          <p:cNvGraphicFramePr>
            <a:graphicFrameLocks noChangeAspect="1"/>
          </p:cNvGraphicFramePr>
          <p:nvPr/>
        </p:nvGraphicFramePr>
        <p:xfrm>
          <a:off x="2374607" y="781086"/>
          <a:ext cx="1397000" cy="495300"/>
        </p:xfrm>
        <a:graphic>
          <a:graphicData uri="http://schemas.openxmlformats.org/presentationml/2006/ole">
            <p:oleObj spid="_x0000_s3075" name="Equation" r:id="rId5" imgW="609480" imgH="2156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0</Words>
  <Application>Microsoft Office PowerPoint</Application>
  <PresentationFormat>Affichage à l'écran (4:3)</PresentationFormat>
  <Paragraphs>0</Paragraphs>
  <Slides>3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Thème Office</vt:lpstr>
      <vt:lpstr>Equation</vt:lpstr>
      <vt:lpstr>Diapositive 1</vt:lpstr>
      <vt:lpstr>Diapositive 2</vt:lpstr>
      <vt:lpstr>Diapositive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INTERNET</dc:creator>
  <cp:lastModifiedBy>Toph</cp:lastModifiedBy>
  <cp:revision>7</cp:revision>
  <dcterms:created xsi:type="dcterms:W3CDTF">2012-01-02T09:32:59Z</dcterms:created>
  <dcterms:modified xsi:type="dcterms:W3CDTF">2020-01-28T09:08:43Z</dcterms:modified>
</cp:coreProperties>
</file>