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424E5C-9BAD-475D-8F3D-B90A84519E7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9C9246A4-77DA-4CEC-B299-77EA93F9897F}">
      <dgm:prSet phldrT="[Texte]"/>
      <dgm:spPr/>
      <dgm:t>
        <a:bodyPr/>
        <a:lstStyle/>
        <a:p>
          <a:r>
            <a:rPr lang="fr-FR" dirty="0" smtClean="0"/>
            <a:t>Le problème à résoudre</a:t>
          </a:r>
          <a:endParaRPr lang="fr-FR" dirty="0"/>
        </a:p>
      </dgm:t>
    </dgm:pt>
    <dgm:pt modelId="{F9F71C51-1996-4055-9DD0-6AE2CC074538}" type="parTrans" cxnId="{B9F38919-D0C2-48D6-9300-0FA2D252A6CE}">
      <dgm:prSet/>
      <dgm:spPr/>
      <dgm:t>
        <a:bodyPr/>
        <a:lstStyle/>
        <a:p>
          <a:endParaRPr lang="fr-FR"/>
        </a:p>
      </dgm:t>
    </dgm:pt>
    <dgm:pt modelId="{F505EA38-3A68-4123-AD20-F7FCEE39D164}" type="sibTrans" cxnId="{B9F38919-D0C2-48D6-9300-0FA2D252A6CE}">
      <dgm:prSet/>
      <dgm:spPr/>
      <dgm:t>
        <a:bodyPr/>
        <a:lstStyle/>
        <a:p>
          <a:endParaRPr lang="fr-FR"/>
        </a:p>
      </dgm:t>
    </dgm:pt>
    <dgm:pt modelId="{34B6C1BE-596E-48FF-9EC7-CF30AD69F6FE}">
      <dgm:prSet phldrT="[Texte]"/>
      <dgm:spPr/>
      <dgm:t>
        <a:bodyPr/>
        <a:lstStyle/>
        <a:p>
          <a:r>
            <a:rPr lang="fr-FR" dirty="0" smtClean="0"/>
            <a:t>Observer le phénomène</a:t>
          </a:r>
          <a:endParaRPr lang="fr-FR" dirty="0"/>
        </a:p>
      </dgm:t>
    </dgm:pt>
    <dgm:pt modelId="{93143EE4-829A-4A7A-BF3D-289F3D98C094}" type="parTrans" cxnId="{6CE16739-897E-4D28-9E70-89A892939DEC}">
      <dgm:prSet/>
      <dgm:spPr/>
      <dgm:t>
        <a:bodyPr/>
        <a:lstStyle/>
        <a:p>
          <a:endParaRPr lang="fr-FR"/>
        </a:p>
      </dgm:t>
    </dgm:pt>
    <dgm:pt modelId="{38F6F3FB-6410-428A-96ED-A871139BFEC7}" type="sibTrans" cxnId="{6CE16739-897E-4D28-9E70-89A892939DEC}">
      <dgm:prSet/>
      <dgm:spPr/>
      <dgm:t>
        <a:bodyPr/>
        <a:lstStyle/>
        <a:p>
          <a:endParaRPr lang="fr-FR"/>
        </a:p>
      </dgm:t>
    </dgm:pt>
    <dgm:pt modelId="{FEA4BD21-B648-4FD9-B835-E7025806CAF8}">
      <dgm:prSet phldrT="[Texte]"/>
      <dgm:spPr/>
      <dgm:t>
        <a:bodyPr/>
        <a:lstStyle/>
        <a:p>
          <a:r>
            <a:rPr lang="fr-FR" dirty="0" smtClean="0"/>
            <a:t>Identifier une situation qui pose problème</a:t>
          </a:r>
          <a:endParaRPr lang="fr-FR" dirty="0"/>
        </a:p>
      </dgm:t>
    </dgm:pt>
    <dgm:pt modelId="{87453F6D-C1B6-499C-BBB4-C2AC301C5EC4}" type="parTrans" cxnId="{14814455-659F-47F3-BAA6-4BFAA9D4A521}">
      <dgm:prSet/>
      <dgm:spPr/>
      <dgm:t>
        <a:bodyPr/>
        <a:lstStyle/>
        <a:p>
          <a:endParaRPr lang="fr-FR"/>
        </a:p>
      </dgm:t>
    </dgm:pt>
    <dgm:pt modelId="{ED44FCB6-C247-4EFC-9252-77220125814E}" type="sibTrans" cxnId="{14814455-659F-47F3-BAA6-4BFAA9D4A521}">
      <dgm:prSet/>
      <dgm:spPr/>
      <dgm:t>
        <a:bodyPr/>
        <a:lstStyle/>
        <a:p>
          <a:endParaRPr lang="fr-FR"/>
        </a:p>
      </dgm:t>
    </dgm:pt>
    <dgm:pt modelId="{CE7B7B06-C94E-4ED7-BF76-6A87F8D3FEB9}">
      <dgm:prSet phldrT="[Texte]"/>
      <dgm:spPr/>
      <dgm:t>
        <a:bodyPr/>
        <a:lstStyle/>
        <a:p>
          <a:r>
            <a:rPr lang="fr-FR" dirty="0" smtClean="0"/>
            <a:t>Les hypothèses</a:t>
          </a:r>
          <a:endParaRPr lang="fr-FR" dirty="0"/>
        </a:p>
      </dgm:t>
    </dgm:pt>
    <dgm:pt modelId="{AAAB56F9-7D59-4F94-914A-30953E3F958B}" type="parTrans" cxnId="{88265C8C-CB09-498B-BF6A-729E33D22456}">
      <dgm:prSet/>
      <dgm:spPr/>
      <dgm:t>
        <a:bodyPr/>
        <a:lstStyle/>
        <a:p>
          <a:endParaRPr lang="fr-FR"/>
        </a:p>
      </dgm:t>
    </dgm:pt>
    <dgm:pt modelId="{032C1DEC-65B9-4DA3-9BC4-E0C27762ED81}" type="sibTrans" cxnId="{88265C8C-CB09-498B-BF6A-729E33D22456}">
      <dgm:prSet/>
      <dgm:spPr/>
      <dgm:t>
        <a:bodyPr/>
        <a:lstStyle/>
        <a:p>
          <a:endParaRPr lang="fr-FR"/>
        </a:p>
      </dgm:t>
    </dgm:pt>
    <dgm:pt modelId="{AB3C6151-7C74-4505-93BB-A0E36CD7FDC8}">
      <dgm:prSet phldrT="[Texte]"/>
      <dgm:spPr/>
      <dgm:t>
        <a:bodyPr/>
        <a:lstStyle/>
        <a:p>
          <a:r>
            <a:rPr lang="fr-FR" dirty="0" smtClean="0"/>
            <a:t>Avancer des explications plausibles</a:t>
          </a:r>
          <a:endParaRPr lang="fr-FR" dirty="0"/>
        </a:p>
      </dgm:t>
    </dgm:pt>
    <dgm:pt modelId="{71949A0F-8C19-4D67-BB8E-62482A5FAE8A}" type="parTrans" cxnId="{1765A13F-2F73-4DFC-9676-4C0A3E6421DB}">
      <dgm:prSet/>
      <dgm:spPr/>
      <dgm:t>
        <a:bodyPr/>
        <a:lstStyle/>
        <a:p>
          <a:endParaRPr lang="fr-FR"/>
        </a:p>
      </dgm:t>
    </dgm:pt>
    <dgm:pt modelId="{40F64D8F-2B0F-40A8-8B50-4E918EF9460C}" type="sibTrans" cxnId="{1765A13F-2F73-4DFC-9676-4C0A3E6421DB}">
      <dgm:prSet/>
      <dgm:spPr/>
      <dgm:t>
        <a:bodyPr/>
        <a:lstStyle/>
        <a:p>
          <a:endParaRPr lang="fr-FR"/>
        </a:p>
      </dgm:t>
    </dgm:pt>
    <dgm:pt modelId="{9618E01B-9AA4-42B6-AAE1-8542366CD2AE}">
      <dgm:prSet phldrT="[Texte]"/>
      <dgm:spPr/>
      <dgm:t>
        <a:bodyPr/>
        <a:lstStyle/>
        <a:p>
          <a:r>
            <a:rPr lang="fr-FR" dirty="0" smtClean="0"/>
            <a:t>Imaginer une expérience permettant de vérifier une hypothèse et prévoir les résultats</a:t>
          </a:r>
          <a:endParaRPr lang="fr-FR" dirty="0"/>
        </a:p>
      </dgm:t>
    </dgm:pt>
    <dgm:pt modelId="{EEF177C3-6D26-44D7-8A2D-66592983B50F}" type="parTrans" cxnId="{07473DC6-8C1B-4B77-AF06-FE5F654DCB53}">
      <dgm:prSet/>
      <dgm:spPr/>
      <dgm:t>
        <a:bodyPr/>
        <a:lstStyle/>
        <a:p>
          <a:endParaRPr lang="fr-FR"/>
        </a:p>
      </dgm:t>
    </dgm:pt>
    <dgm:pt modelId="{4522CEEE-5291-47A6-89BE-A2B55E28AFFD}" type="sibTrans" cxnId="{07473DC6-8C1B-4B77-AF06-FE5F654DCB53}">
      <dgm:prSet/>
      <dgm:spPr/>
      <dgm:t>
        <a:bodyPr/>
        <a:lstStyle/>
        <a:p>
          <a:endParaRPr lang="fr-FR"/>
        </a:p>
      </dgm:t>
    </dgm:pt>
    <dgm:pt modelId="{0245B727-37DD-41C0-94BD-E3613BB24143}">
      <dgm:prSet phldrT="[Texte]"/>
      <dgm:spPr/>
      <dgm:t>
        <a:bodyPr/>
        <a:lstStyle/>
        <a:p>
          <a:r>
            <a:rPr lang="fr-FR" dirty="0" smtClean="0"/>
            <a:t>L’expérimentation</a:t>
          </a:r>
          <a:endParaRPr lang="fr-FR" dirty="0"/>
        </a:p>
      </dgm:t>
    </dgm:pt>
    <dgm:pt modelId="{A5F9A078-9D35-4787-A42B-D0EC237754C6}" type="parTrans" cxnId="{D034DDD0-0170-42E1-90F6-016F052A7A60}">
      <dgm:prSet/>
      <dgm:spPr/>
      <dgm:t>
        <a:bodyPr/>
        <a:lstStyle/>
        <a:p>
          <a:endParaRPr lang="fr-FR"/>
        </a:p>
      </dgm:t>
    </dgm:pt>
    <dgm:pt modelId="{37232278-79A7-444A-B0B3-C96652B7BC95}" type="sibTrans" cxnId="{D034DDD0-0170-42E1-90F6-016F052A7A60}">
      <dgm:prSet/>
      <dgm:spPr/>
      <dgm:t>
        <a:bodyPr/>
        <a:lstStyle/>
        <a:p>
          <a:endParaRPr lang="fr-FR"/>
        </a:p>
      </dgm:t>
    </dgm:pt>
    <dgm:pt modelId="{0CD462C8-805B-468B-A534-5082F96DBB31}">
      <dgm:prSet phldrT="[Texte]"/>
      <dgm:spPr/>
      <dgm:t>
        <a:bodyPr/>
        <a:lstStyle/>
        <a:p>
          <a:r>
            <a:rPr lang="fr-FR" dirty="0" smtClean="0"/>
            <a:t>Élaborer et décrire une expérience (liste du matériel, produits nécessaires,…) ;</a:t>
          </a:r>
          <a:endParaRPr lang="fr-FR" dirty="0"/>
        </a:p>
      </dgm:t>
    </dgm:pt>
    <dgm:pt modelId="{33621648-B9C8-42FF-80EE-64B7830ABBD9}" type="parTrans" cxnId="{83F2342E-4E57-4A8F-A44B-43BF4A7C0D90}">
      <dgm:prSet/>
      <dgm:spPr/>
      <dgm:t>
        <a:bodyPr/>
        <a:lstStyle/>
        <a:p>
          <a:endParaRPr lang="fr-FR"/>
        </a:p>
      </dgm:t>
    </dgm:pt>
    <dgm:pt modelId="{9301EE0F-AC48-4A73-86C8-F17C403A8507}" type="sibTrans" cxnId="{83F2342E-4E57-4A8F-A44B-43BF4A7C0D90}">
      <dgm:prSet/>
      <dgm:spPr/>
      <dgm:t>
        <a:bodyPr/>
        <a:lstStyle/>
        <a:p>
          <a:endParaRPr lang="fr-FR"/>
        </a:p>
      </dgm:t>
    </dgm:pt>
    <dgm:pt modelId="{2995B32D-2520-4062-839B-E216D70261E4}">
      <dgm:prSet phldrT="[Texte]"/>
      <dgm:spPr/>
      <dgm:t>
        <a:bodyPr/>
        <a:lstStyle/>
        <a:p>
          <a:r>
            <a:rPr lang="fr-FR" dirty="0" smtClean="0"/>
            <a:t>Manipuler et réaliser des mesures</a:t>
          </a:r>
          <a:endParaRPr lang="fr-FR" dirty="0"/>
        </a:p>
      </dgm:t>
    </dgm:pt>
    <dgm:pt modelId="{91647A63-46B2-4671-A1F0-C31B9CD68712}" type="parTrans" cxnId="{D2751592-5543-4B0F-B259-B12721F27DBC}">
      <dgm:prSet/>
      <dgm:spPr/>
      <dgm:t>
        <a:bodyPr/>
        <a:lstStyle/>
        <a:p>
          <a:endParaRPr lang="fr-FR"/>
        </a:p>
      </dgm:t>
    </dgm:pt>
    <dgm:pt modelId="{8D40FFCC-B6DF-41E4-BCAA-ED5DB3702BC9}" type="sibTrans" cxnId="{D2751592-5543-4B0F-B259-B12721F27DBC}">
      <dgm:prSet/>
      <dgm:spPr/>
      <dgm:t>
        <a:bodyPr/>
        <a:lstStyle/>
        <a:p>
          <a:endParaRPr lang="fr-FR"/>
        </a:p>
      </dgm:t>
    </dgm:pt>
    <dgm:pt modelId="{41CF1DB6-0FCB-4D38-8FF8-F577A9F0827C}">
      <dgm:prSet phldrT="[Texte]"/>
      <dgm:spPr/>
      <dgm:t>
        <a:bodyPr/>
        <a:lstStyle/>
        <a:p>
          <a:r>
            <a:rPr lang="fr-FR" dirty="0" smtClean="0"/>
            <a:t>Les résultats</a:t>
          </a:r>
          <a:endParaRPr lang="fr-FR" dirty="0"/>
        </a:p>
      </dgm:t>
    </dgm:pt>
    <dgm:pt modelId="{05CFF7B8-8286-436E-815A-363717AC2C80}" type="parTrans" cxnId="{904A91DF-5D18-47E1-877C-858F89896463}">
      <dgm:prSet/>
      <dgm:spPr/>
      <dgm:t>
        <a:bodyPr/>
        <a:lstStyle/>
        <a:p>
          <a:endParaRPr lang="fr-FR"/>
        </a:p>
      </dgm:t>
    </dgm:pt>
    <dgm:pt modelId="{74CADC11-DEEF-46CD-88E7-D1AB1935ADF7}" type="sibTrans" cxnId="{904A91DF-5D18-47E1-877C-858F89896463}">
      <dgm:prSet/>
      <dgm:spPr/>
      <dgm:t>
        <a:bodyPr/>
        <a:lstStyle/>
        <a:p>
          <a:endParaRPr lang="fr-FR"/>
        </a:p>
      </dgm:t>
    </dgm:pt>
    <dgm:pt modelId="{CE013580-736C-49B9-8601-F36F25D2E499}">
      <dgm:prSet phldrT="[Texte]"/>
      <dgm:spPr/>
      <dgm:t>
        <a:bodyPr/>
        <a:lstStyle/>
        <a:p>
          <a:r>
            <a:rPr lang="fr-FR" dirty="0" smtClean="0"/>
            <a:t>L’interprétation</a:t>
          </a:r>
          <a:endParaRPr lang="fr-FR" dirty="0"/>
        </a:p>
      </dgm:t>
    </dgm:pt>
    <dgm:pt modelId="{D9940287-60B5-4048-9B68-36ABAD8BF9FB}" type="parTrans" cxnId="{5BE48873-7667-45C3-BE85-7405AC350DAB}">
      <dgm:prSet/>
      <dgm:spPr/>
      <dgm:t>
        <a:bodyPr/>
        <a:lstStyle/>
        <a:p>
          <a:endParaRPr lang="fr-FR"/>
        </a:p>
      </dgm:t>
    </dgm:pt>
    <dgm:pt modelId="{AFFB2072-F532-47E2-9F7A-18D1CFBC01CB}" type="sibTrans" cxnId="{5BE48873-7667-45C3-BE85-7405AC350DAB}">
      <dgm:prSet/>
      <dgm:spPr/>
      <dgm:t>
        <a:bodyPr/>
        <a:lstStyle/>
        <a:p>
          <a:endParaRPr lang="fr-FR"/>
        </a:p>
      </dgm:t>
    </dgm:pt>
    <dgm:pt modelId="{D820C250-D932-45CE-88E6-2EA3516D160D}">
      <dgm:prSet phldrT="[Texte]"/>
      <dgm:spPr/>
      <dgm:t>
        <a:bodyPr/>
        <a:lstStyle/>
        <a:p>
          <a:r>
            <a:rPr lang="fr-FR" dirty="0" smtClean="0"/>
            <a:t>La conclusion</a:t>
          </a:r>
          <a:endParaRPr lang="fr-FR" dirty="0"/>
        </a:p>
      </dgm:t>
    </dgm:pt>
    <dgm:pt modelId="{5FA0ADBF-6487-4DC5-B60A-99BC0B1F4E28}" type="parTrans" cxnId="{B980E320-E6F6-4747-914E-0165B6436B27}">
      <dgm:prSet/>
      <dgm:spPr/>
      <dgm:t>
        <a:bodyPr/>
        <a:lstStyle/>
        <a:p>
          <a:endParaRPr lang="fr-FR"/>
        </a:p>
      </dgm:t>
    </dgm:pt>
    <dgm:pt modelId="{AF364805-578D-4498-95B5-9240942582D8}" type="sibTrans" cxnId="{B980E320-E6F6-4747-914E-0165B6436B27}">
      <dgm:prSet/>
      <dgm:spPr/>
      <dgm:t>
        <a:bodyPr/>
        <a:lstStyle/>
        <a:p>
          <a:endParaRPr lang="fr-FR"/>
        </a:p>
      </dgm:t>
    </dgm:pt>
    <dgm:pt modelId="{FE454497-E91E-4C56-AB38-94BDE9F1C58E}">
      <dgm:prSet phldrT="[Texte]"/>
      <dgm:spPr/>
      <dgm:t>
        <a:bodyPr/>
        <a:lstStyle/>
        <a:p>
          <a:r>
            <a:rPr lang="fr-FR" dirty="0" smtClean="0"/>
            <a:t>Communiquer les résultats d’une expérience sous forme d’un texte, d’un tableau, d’un graphique, d’un schéma,…</a:t>
          </a:r>
          <a:endParaRPr lang="fr-FR" dirty="0"/>
        </a:p>
      </dgm:t>
    </dgm:pt>
    <dgm:pt modelId="{E688277E-3691-4419-98C4-11373500018F}" type="parTrans" cxnId="{9FD82864-D3BC-4487-B4F0-74082325B14B}">
      <dgm:prSet/>
      <dgm:spPr/>
      <dgm:t>
        <a:bodyPr/>
        <a:lstStyle/>
        <a:p>
          <a:endParaRPr lang="fr-FR"/>
        </a:p>
      </dgm:t>
    </dgm:pt>
    <dgm:pt modelId="{11597E49-118A-4DF7-B98A-24C42F0FEAAA}" type="sibTrans" cxnId="{9FD82864-D3BC-4487-B4F0-74082325B14B}">
      <dgm:prSet/>
      <dgm:spPr/>
      <dgm:t>
        <a:bodyPr/>
        <a:lstStyle/>
        <a:p>
          <a:endParaRPr lang="fr-FR"/>
        </a:p>
      </dgm:t>
    </dgm:pt>
    <dgm:pt modelId="{407C8A8C-9B2A-4FC3-982A-0DFA7AF93EDB}">
      <dgm:prSet phldrT="[Texte]"/>
      <dgm:spPr/>
      <dgm:t>
        <a:bodyPr/>
        <a:lstStyle/>
        <a:p>
          <a:r>
            <a:rPr lang="fr-FR" dirty="0" smtClean="0"/>
            <a:t>Trouver un lien entre des paramètres (modèle mathématique) ;</a:t>
          </a:r>
          <a:endParaRPr lang="fr-FR" dirty="0"/>
        </a:p>
      </dgm:t>
    </dgm:pt>
    <dgm:pt modelId="{154339A4-69F2-4C37-A78E-B7C194E32811}" type="parTrans" cxnId="{860F794A-F53C-45C2-B807-69D38C5C3634}">
      <dgm:prSet/>
      <dgm:spPr/>
      <dgm:t>
        <a:bodyPr/>
        <a:lstStyle/>
        <a:p>
          <a:endParaRPr lang="fr-FR"/>
        </a:p>
      </dgm:t>
    </dgm:pt>
    <dgm:pt modelId="{A43E3562-9721-424C-B1D7-974B59672FC1}" type="sibTrans" cxnId="{860F794A-F53C-45C2-B807-69D38C5C3634}">
      <dgm:prSet/>
      <dgm:spPr/>
      <dgm:t>
        <a:bodyPr/>
        <a:lstStyle/>
        <a:p>
          <a:endParaRPr lang="fr-FR"/>
        </a:p>
      </dgm:t>
    </dgm:pt>
    <dgm:pt modelId="{7C7C013B-BE50-45A3-9877-B5647007BA5C}">
      <dgm:prSet phldrT="[Texte]"/>
      <dgm:spPr/>
      <dgm:t>
        <a:bodyPr/>
        <a:lstStyle/>
        <a:p>
          <a:r>
            <a:rPr lang="fr-FR" dirty="0" smtClean="0"/>
            <a:t>Confronter les résultats réels aux prévisions.</a:t>
          </a:r>
          <a:endParaRPr lang="fr-FR" dirty="0"/>
        </a:p>
      </dgm:t>
    </dgm:pt>
    <dgm:pt modelId="{7C05690E-8B82-453D-8EF6-615AE6991242}" type="parTrans" cxnId="{F8AB9332-0C27-4A67-8206-438CB83A6F6D}">
      <dgm:prSet/>
      <dgm:spPr/>
      <dgm:t>
        <a:bodyPr/>
        <a:lstStyle/>
        <a:p>
          <a:endParaRPr lang="fr-FR"/>
        </a:p>
      </dgm:t>
    </dgm:pt>
    <dgm:pt modelId="{9F72BD70-B320-4380-AC0B-9BB21E10C558}" type="sibTrans" cxnId="{F8AB9332-0C27-4A67-8206-438CB83A6F6D}">
      <dgm:prSet/>
      <dgm:spPr/>
      <dgm:t>
        <a:bodyPr/>
        <a:lstStyle/>
        <a:p>
          <a:endParaRPr lang="fr-FR"/>
        </a:p>
      </dgm:t>
    </dgm:pt>
    <dgm:pt modelId="{D71FE718-3594-4824-ADFB-A9F64DD1E646}">
      <dgm:prSet phldrT="[Texte]"/>
      <dgm:spPr/>
      <dgm:t>
        <a:bodyPr/>
        <a:lstStyle/>
        <a:p>
          <a:r>
            <a:rPr lang="fr-FR" dirty="0" smtClean="0"/>
            <a:t>Tirer une définition, une loi, une représentation ;</a:t>
          </a:r>
          <a:endParaRPr lang="fr-FR" dirty="0"/>
        </a:p>
      </dgm:t>
    </dgm:pt>
    <dgm:pt modelId="{23626907-552A-467E-9560-A6C3089223E1}" type="parTrans" cxnId="{0DC036C7-D19F-4E15-8E79-0D7468A08E51}">
      <dgm:prSet/>
      <dgm:spPr/>
      <dgm:t>
        <a:bodyPr/>
        <a:lstStyle/>
        <a:p>
          <a:endParaRPr lang="fr-FR"/>
        </a:p>
      </dgm:t>
    </dgm:pt>
    <dgm:pt modelId="{51B39511-4D75-4AA0-86FF-1D122E329CA5}" type="sibTrans" cxnId="{0DC036C7-D19F-4E15-8E79-0D7468A08E51}">
      <dgm:prSet/>
      <dgm:spPr/>
      <dgm:t>
        <a:bodyPr/>
        <a:lstStyle/>
        <a:p>
          <a:endParaRPr lang="fr-FR"/>
        </a:p>
      </dgm:t>
    </dgm:pt>
    <dgm:pt modelId="{EB649A2A-379C-4F16-A28A-51E3890A3BC0}">
      <dgm:prSet phldrT="[Texte]"/>
      <dgm:spPr/>
      <dgm:t>
        <a:bodyPr/>
        <a:lstStyle/>
        <a:p>
          <a:r>
            <a:rPr lang="fr-FR" dirty="0" smtClean="0"/>
            <a:t>Savoir reconnaître si l’hypothèse est valable ;</a:t>
          </a:r>
          <a:endParaRPr lang="fr-FR" dirty="0"/>
        </a:p>
      </dgm:t>
    </dgm:pt>
    <dgm:pt modelId="{6B195A4A-7948-46C6-82FE-91A5CCEBAA75}" type="parTrans" cxnId="{7AEF24AA-6FCF-436A-A369-2252B5EABA2A}">
      <dgm:prSet/>
      <dgm:spPr/>
      <dgm:t>
        <a:bodyPr/>
        <a:lstStyle/>
        <a:p>
          <a:endParaRPr lang="fr-FR"/>
        </a:p>
      </dgm:t>
    </dgm:pt>
    <dgm:pt modelId="{0131F8E2-94C2-4E27-BCF0-8279B3479286}" type="sibTrans" cxnId="{7AEF24AA-6FCF-436A-A369-2252B5EABA2A}">
      <dgm:prSet/>
      <dgm:spPr/>
      <dgm:t>
        <a:bodyPr/>
        <a:lstStyle/>
        <a:p>
          <a:endParaRPr lang="fr-FR"/>
        </a:p>
      </dgm:t>
    </dgm:pt>
    <dgm:pt modelId="{3B367717-52A3-4173-A67B-4336FC1585D2}">
      <dgm:prSet phldrT="[Texte]"/>
      <dgm:spPr/>
      <dgm:t>
        <a:bodyPr/>
        <a:lstStyle/>
        <a:p>
          <a:r>
            <a:rPr lang="fr-FR" dirty="0" smtClean="0"/>
            <a:t>Reconnaître les limites de l’expérience.</a:t>
          </a:r>
          <a:endParaRPr lang="fr-FR" dirty="0"/>
        </a:p>
      </dgm:t>
    </dgm:pt>
    <dgm:pt modelId="{3FD8C0A0-7C27-468D-97D2-1DC06646B575}" type="parTrans" cxnId="{231F268F-F445-4C09-8A66-3320EC6976B6}">
      <dgm:prSet/>
      <dgm:spPr/>
      <dgm:t>
        <a:bodyPr/>
        <a:lstStyle/>
        <a:p>
          <a:endParaRPr lang="fr-FR"/>
        </a:p>
      </dgm:t>
    </dgm:pt>
    <dgm:pt modelId="{26B19035-6700-4A1F-AC15-5E2FD7060CDC}" type="sibTrans" cxnId="{231F268F-F445-4C09-8A66-3320EC6976B6}">
      <dgm:prSet/>
      <dgm:spPr/>
      <dgm:t>
        <a:bodyPr/>
        <a:lstStyle/>
        <a:p>
          <a:endParaRPr lang="fr-FR"/>
        </a:p>
      </dgm:t>
    </dgm:pt>
    <dgm:pt modelId="{AF8F22AD-6074-47B9-AB35-B4639815AC82}" type="pres">
      <dgm:prSet presAssocID="{C8424E5C-9BAD-475D-8F3D-B90A84519E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7578E61-BCC4-4917-9980-72716B045496}" type="pres">
      <dgm:prSet presAssocID="{9C9246A4-77DA-4CEC-B299-77EA93F9897F}" presName="linNode" presStyleCnt="0"/>
      <dgm:spPr/>
    </dgm:pt>
    <dgm:pt modelId="{89A09411-226F-42A3-A14F-F671FAE14720}" type="pres">
      <dgm:prSet presAssocID="{9C9246A4-77DA-4CEC-B299-77EA93F9897F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98D7BBA-0652-418C-96B5-7000A51459A5}" type="pres">
      <dgm:prSet presAssocID="{9C9246A4-77DA-4CEC-B299-77EA93F9897F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CDA243-5132-4D06-996A-080994F934FB}" type="pres">
      <dgm:prSet presAssocID="{F505EA38-3A68-4123-AD20-F7FCEE39D164}" presName="sp" presStyleCnt="0"/>
      <dgm:spPr/>
    </dgm:pt>
    <dgm:pt modelId="{C2E6B8B0-E3ED-4731-A37F-BE1FA83B446D}" type="pres">
      <dgm:prSet presAssocID="{CE7B7B06-C94E-4ED7-BF76-6A87F8D3FEB9}" presName="linNode" presStyleCnt="0"/>
      <dgm:spPr/>
    </dgm:pt>
    <dgm:pt modelId="{8BFA4844-E9A2-499F-A813-B32B71F7596B}" type="pres">
      <dgm:prSet presAssocID="{CE7B7B06-C94E-4ED7-BF76-6A87F8D3FEB9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58497F9-2EC9-4F13-8F75-9627BE4A463A}" type="pres">
      <dgm:prSet presAssocID="{CE7B7B06-C94E-4ED7-BF76-6A87F8D3FEB9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ACF848-8AB8-4529-A4B3-948706C918A1}" type="pres">
      <dgm:prSet presAssocID="{032C1DEC-65B9-4DA3-9BC4-E0C27762ED81}" presName="sp" presStyleCnt="0"/>
      <dgm:spPr/>
    </dgm:pt>
    <dgm:pt modelId="{33C85ACD-EC54-4D21-BFA7-F273F0522C74}" type="pres">
      <dgm:prSet presAssocID="{0245B727-37DD-41C0-94BD-E3613BB24143}" presName="linNode" presStyleCnt="0"/>
      <dgm:spPr/>
    </dgm:pt>
    <dgm:pt modelId="{5AE860A9-8B04-4EDB-BF53-7C8E5A3F6A08}" type="pres">
      <dgm:prSet presAssocID="{0245B727-37DD-41C0-94BD-E3613BB24143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CC5E906-A5DE-4822-A462-D5428D2C84EE}" type="pres">
      <dgm:prSet presAssocID="{0245B727-37DD-41C0-94BD-E3613BB24143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9476FC8-049C-4DCC-BC0A-CA3E7FF30755}" type="pres">
      <dgm:prSet presAssocID="{37232278-79A7-444A-B0B3-C96652B7BC95}" presName="sp" presStyleCnt="0"/>
      <dgm:spPr/>
    </dgm:pt>
    <dgm:pt modelId="{650FBC64-D390-4F7F-9E98-ECAD549FB4B3}" type="pres">
      <dgm:prSet presAssocID="{41CF1DB6-0FCB-4D38-8FF8-F577A9F0827C}" presName="linNode" presStyleCnt="0"/>
      <dgm:spPr/>
    </dgm:pt>
    <dgm:pt modelId="{1851C430-C21F-4121-99DE-CEF7871B10E7}" type="pres">
      <dgm:prSet presAssocID="{41CF1DB6-0FCB-4D38-8FF8-F577A9F0827C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8DD453A-2B4F-4313-A887-75677D1896FE}" type="pres">
      <dgm:prSet presAssocID="{41CF1DB6-0FCB-4D38-8FF8-F577A9F0827C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8479FDE-4CF8-4A2A-B533-2B687A98CA6B}" type="pres">
      <dgm:prSet presAssocID="{74CADC11-DEEF-46CD-88E7-D1AB1935ADF7}" presName="sp" presStyleCnt="0"/>
      <dgm:spPr/>
    </dgm:pt>
    <dgm:pt modelId="{D524AE80-9825-42CF-BF18-6ED11AF4A98B}" type="pres">
      <dgm:prSet presAssocID="{CE013580-736C-49B9-8601-F36F25D2E499}" presName="linNode" presStyleCnt="0"/>
      <dgm:spPr/>
    </dgm:pt>
    <dgm:pt modelId="{26C15F42-0186-46A9-8825-E806A6712EB5}" type="pres">
      <dgm:prSet presAssocID="{CE013580-736C-49B9-8601-F36F25D2E499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BAB4E7F-6C85-4555-A488-4FBFCB2DCE67}" type="pres">
      <dgm:prSet presAssocID="{CE013580-736C-49B9-8601-F36F25D2E499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866CE59-4818-43AE-A680-13A98D3D079E}" type="pres">
      <dgm:prSet presAssocID="{AFFB2072-F532-47E2-9F7A-18D1CFBC01CB}" presName="sp" presStyleCnt="0"/>
      <dgm:spPr/>
    </dgm:pt>
    <dgm:pt modelId="{F233EF54-6B48-4320-999F-02E1725EA406}" type="pres">
      <dgm:prSet presAssocID="{D820C250-D932-45CE-88E6-2EA3516D160D}" presName="linNode" presStyleCnt="0"/>
      <dgm:spPr/>
    </dgm:pt>
    <dgm:pt modelId="{A82C5DB7-3982-432A-855C-40B69DBB31BC}" type="pres">
      <dgm:prSet presAssocID="{D820C250-D932-45CE-88E6-2EA3516D160D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AEEB3C3-2351-4E4F-984A-F2C96E1C0069}" type="pres">
      <dgm:prSet presAssocID="{D820C250-D932-45CE-88E6-2EA3516D160D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765A13F-2F73-4DFC-9676-4C0A3E6421DB}" srcId="{CE7B7B06-C94E-4ED7-BF76-6A87F8D3FEB9}" destId="{AB3C6151-7C74-4505-93BB-A0E36CD7FDC8}" srcOrd="0" destOrd="0" parTransId="{71949A0F-8C19-4D67-BB8E-62482A5FAE8A}" sibTransId="{40F64D8F-2B0F-40A8-8B50-4E918EF9460C}"/>
    <dgm:cxn modelId="{B980E320-E6F6-4747-914E-0165B6436B27}" srcId="{C8424E5C-9BAD-475D-8F3D-B90A84519E76}" destId="{D820C250-D932-45CE-88E6-2EA3516D160D}" srcOrd="5" destOrd="0" parTransId="{5FA0ADBF-6487-4DC5-B60A-99BC0B1F4E28}" sibTransId="{AF364805-578D-4498-95B5-9240942582D8}"/>
    <dgm:cxn modelId="{904A91DF-5D18-47E1-877C-858F89896463}" srcId="{C8424E5C-9BAD-475D-8F3D-B90A84519E76}" destId="{41CF1DB6-0FCB-4D38-8FF8-F577A9F0827C}" srcOrd="3" destOrd="0" parTransId="{05CFF7B8-8286-436E-815A-363717AC2C80}" sibTransId="{74CADC11-DEEF-46CD-88E7-D1AB1935ADF7}"/>
    <dgm:cxn modelId="{178E3B2A-0BF3-40E6-A4B1-751F966FA57D}" type="presOf" srcId="{D71FE718-3594-4824-ADFB-A9F64DD1E646}" destId="{EAEEB3C3-2351-4E4F-984A-F2C96E1C0069}" srcOrd="0" destOrd="0" presId="urn:microsoft.com/office/officeart/2005/8/layout/vList5"/>
    <dgm:cxn modelId="{B9F38919-D0C2-48D6-9300-0FA2D252A6CE}" srcId="{C8424E5C-9BAD-475D-8F3D-B90A84519E76}" destId="{9C9246A4-77DA-4CEC-B299-77EA93F9897F}" srcOrd="0" destOrd="0" parTransId="{F9F71C51-1996-4055-9DD0-6AE2CC074538}" sibTransId="{F505EA38-3A68-4123-AD20-F7FCEE39D164}"/>
    <dgm:cxn modelId="{0DC036C7-D19F-4E15-8E79-0D7468A08E51}" srcId="{D820C250-D932-45CE-88E6-2EA3516D160D}" destId="{D71FE718-3594-4824-ADFB-A9F64DD1E646}" srcOrd="0" destOrd="0" parTransId="{23626907-552A-467E-9560-A6C3089223E1}" sibTransId="{51B39511-4D75-4AA0-86FF-1D122E329CA5}"/>
    <dgm:cxn modelId="{F8AB9332-0C27-4A67-8206-438CB83A6F6D}" srcId="{CE013580-736C-49B9-8601-F36F25D2E499}" destId="{7C7C013B-BE50-45A3-9877-B5647007BA5C}" srcOrd="1" destOrd="0" parTransId="{7C05690E-8B82-453D-8EF6-615AE6991242}" sibTransId="{9F72BD70-B320-4380-AC0B-9BB21E10C558}"/>
    <dgm:cxn modelId="{CCFB1811-7555-4A74-97EA-70703670A882}" type="presOf" srcId="{AB3C6151-7C74-4505-93BB-A0E36CD7FDC8}" destId="{658497F9-2EC9-4F13-8F75-9627BE4A463A}" srcOrd="0" destOrd="0" presId="urn:microsoft.com/office/officeart/2005/8/layout/vList5"/>
    <dgm:cxn modelId="{AE46C85F-B490-436C-B853-92E1D83961B9}" type="presOf" srcId="{9618E01B-9AA4-42B6-AAE1-8542366CD2AE}" destId="{658497F9-2EC9-4F13-8F75-9627BE4A463A}" srcOrd="0" destOrd="1" presId="urn:microsoft.com/office/officeart/2005/8/layout/vList5"/>
    <dgm:cxn modelId="{231F268F-F445-4C09-8A66-3320EC6976B6}" srcId="{D820C250-D932-45CE-88E6-2EA3516D160D}" destId="{3B367717-52A3-4173-A67B-4336FC1585D2}" srcOrd="2" destOrd="0" parTransId="{3FD8C0A0-7C27-468D-97D2-1DC06646B575}" sibTransId="{26B19035-6700-4A1F-AC15-5E2FD7060CDC}"/>
    <dgm:cxn modelId="{D8BD873B-CD6E-4BBB-AD43-3E741A945640}" type="presOf" srcId="{41CF1DB6-0FCB-4D38-8FF8-F577A9F0827C}" destId="{1851C430-C21F-4121-99DE-CEF7871B10E7}" srcOrd="0" destOrd="0" presId="urn:microsoft.com/office/officeart/2005/8/layout/vList5"/>
    <dgm:cxn modelId="{6AC0A52C-4407-46A3-B50F-383F9BE776F5}" type="presOf" srcId="{9C9246A4-77DA-4CEC-B299-77EA93F9897F}" destId="{89A09411-226F-42A3-A14F-F671FAE14720}" srcOrd="0" destOrd="0" presId="urn:microsoft.com/office/officeart/2005/8/layout/vList5"/>
    <dgm:cxn modelId="{85B9EE1D-9577-4E0E-89B8-BBF80C395A8A}" type="presOf" srcId="{EB649A2A-379C-4F16-A28A-51E3890A3BC0}" destId="{EAEEB3C3-2351-4E4F-984A-F2C96E1C0069}" srcOrd="0" destOrd="1" presId="urn:microsoft.com/office/officeart/2005/8/layout/vList5"/>
    <dgm:cxn modelId="{D034DDD0-0170-42E1-90F6-016F052A7A60}" srcId="{C8424E5C-9BAD-475D-8F3D-B90A84519E76}" destId="{0245B727-37DD-41C0-94BD-E3613BB24143}" srcOrd="2" destOrd="0" parTransId="{A5F9A078-9D35-4787-A42B-D0EC237754C6}" sibTransId="{37232278-79A7-444A-B0B3-C96652B7BC95}"/>
    <dgm:cxn modelId="{6CE16739-897E-4D28-9E70-89A892939DEC}" srcId="{9C9246A4-77DA-4CEC-B299-77EA93F9897F}" destId="{34B6C1BE-596E-48FF-9EC7-CF30AD69F6FE}" srcOrd="0" destOrd="0" parTransId="{93143EE4-829A-4A7A-BF3D-289F3D98C094}" sibTransId="{38F6F3FB-6410-428A-96ED-A871139BFEC7}"/>
    <dgm:cxn modelId="{D2751592-5543-4B0F-B259-B12721F27DBC}" srcId="{0245B727-37DD-41C0-94BD-E3613BB24143}" destId="{2995B32D-2520-4062-839B-E216D70261E4}" srcOrd="1" destOrd="0" parTransId="{91647A63-46B2-4671-A1F0-C31B9CD68712}" sibTransId="{8D40FFCC-B6DF-41E4-BCAA-ED5DB3702BC9}"/>
    <dgm:cxn modelId="{DB044364-772D-49ED-8246-6C3649A8498D}" type="presOf" srcId="{FE454497-E91E-4C56-AB38-94BDE9F1C58E}" destId="{48DD453A-2B4F-4313-A887-75677D1896FE}" srcOrd="0" destOrd="0" presId="urn:microsoft.com/office/officeart/2005/8/layout/vList5"/>
    <dgm:cxn modelId="{4F6E0D18-C0F8-4744-A511-EE43A42C670A}" type="presOf" srcId="{2995B32D-2520-4062-839B-E216D70261E4}" destId="{2CC5E906-A5DE-4822-A462-D5428D2C84EE}" srcOrd="0" destOrd="1" presId="urn:microsoft.com/office/officeart/2005/8/layout/vList5"/>
    <dgm:cxn modelId="{8F42AD59-C64E-4914-8F08-0F10EEEE18F9}" type="presOf" srcId="{CE013580-736C-49B9-8601-F36F25D2E499}" destId="{26C15F42-0186-46A9-8825-E806A6712EB5}" srcOrd="0" destOrd="0" presId="urn:microsoft.com/office/officeart/2005/8/layout/vList5"/>
    <dgm:cxn modelId="{860F794A-F53C-45C2-B807-69D38C5C3634}" srcId="{CE013580-736C-49B9-8601-F36F25D2E499}" destId="{407C8A8C-9B2A-4FC3-982A-0DFA7AF93EDB}" srcOrd="0" destOrd="0" parTransId="{154339A4-69F2-4C37-A78E-B7C194E32811}" sibTransId="{A43E3562-9721-424C-B1D7-974B59672FC1}"/>
    <dgm:cxn modelId="{A3C2480A-C3D8-4FF5-AA83-52CDB10FBE4B}" type="presOf" srcId="{CE7B7B06-C94E-4ED7-BF76-6A87F8D3FEB9}" destId="{8BFA4844-E9A2-499F-A813-B32B71F7596B}" srcOrd="0" destOrd="0" presId="urn:microsoft.com/office/officeart/2005/8/layout/vList5"/>
    <dgm:cxn modelId="{07473DC6-8C1B-4B77-AF06-FE5F654DCB53}" srcId="{CE7B7B06-C94E-4ED7-BF76-6A87F8D3FEB9}" destId="{9618E01B-9AA4-42B6-AAE1-8542366CD2AE}" srcOrd="1" destOrd="0" parTransId="{EEF177C3-6D26-44D7-8A2D-66592983B50F}" sibTransId="{4522CEEE-5291-47A6-89BE-A2B55E28AFFD}"/>
    <dgm:cxn modelId="{17B17124-20E8-403B-B580-ACC330D6443F}" type="presOf" srcId="{407C8A8C-9B2A-4FC3-982A-0DFA7AF93EDB}" destId="{9BAB4E7F-6C85-4555-A488-4FBFCB2DCE67}" srcOrd="0" destOrd="0" presId="urn:microsoft.com/office/officeart/2005/8/layout/vList5"/>
    <dgm:cxn modelId="{01E14544-F442-425F-B3FA-F10BC2F88686}" type="presOf" srcId="{0CD462C8-805B-468B-A534-5082F96DBB31}" destId="{2CC5E906-A5DE-4822-A462-D5428D2C84EE}" srcOrd="0" destOrd="0" presId="urn:microsoft.com/office/officeart/2005/8/layout/vList5"/>
    <dgm:cxn modelId="{0E21E0D8-B399-4000-B504-0A46BF2B8294}" type="presOf" srcId="{C8424E5C-9BAD-475D-8F3D-B90A84519E76}" destId="{AF8F22AD-6074-47B9-AB35-B4639815AC82}" srcOrd="0" destOrd="0" presId="urn:microsoft.com/office/officeart/2005/8/layout/vList5"/>
    <dgm:cxn modelId="{133AB109-006B-429E-AD90-EEFFA5DB9B9B}" type="presOf" srcId="{0245B727-37DD-41C0-94BD-E3613BB24143}" destId="{5AE860A9-8B04-4EDB-BF53-7C8E5A3F6A08}" srcOrd="0" destOrd="0" presId="urn:microsoft.com/office/officeart/2005/8/layout/vList5"/>
    <dgm:cxn modelId="{83F2342E-4E57-4A8F-A44B-43BF4A7C0D90}" srcId="{0245B727-37DD-41C0-94BD-E3613BB24143}" destId="{0CD462C8-805B-468B-A534-5082F96DBB31}" srcOrd="0" destOrd="0" parTransId="{33621648-B9C8-42FF-80EE-64B7830ABBD9}" sibTransId="{9301EE0F-AC48-4A73-86C8-F17C403A8507}"/>
    <dgm:cxn modelId="{5BE48873-7667-45C3-BE85-7405AC350DAB}" srcId="{C8424E5C-9BAD-475D-8F3D-B90A84519E76}" destId="{CE013580-736C-49B9-8601-F36F25D2E499}" srcOrd="4" destOrd="0" parTransId="{D9940287-60B5-4048-9B68-36ABAD8BF9FB}" sibTransId="{AFFB2072-F532-47E2-9F7A-18D1CFBC01CB}"/>
    <dgm:cxn modelId="{7AEF24AA-6FCF-436A-A369-2252B5EABA2A}" srcId="{D820C250-D932-45CE-88E6-2EA3516D160D}" destId="{EB649A2A-379C-4F16-A28A-51E3890A3BC0}" srcOrd="1" destOrd="0" parTransId="{6B195A4A-7948-46C6-82FE-91A5CCEBAA75}" sibTransId="{0131F8E2-94C2-4E27-BCF0-8279B3479286}"/>
    <dgm:cxn modelId="{1EEC56A9-660D-4E76-AB69-6574339DBE8B}" type="presOf" srcId="{34B6C1BE-596E-48FF-9EC7-CF30AD69F6FE}" destId="{598D7BBA-0652-418C-96B5-7000A51459A5}" srcOrd="0" destOrd="0" presId="urn:microsoft.com/office/officeart/2005/8/layout/vList5"/>
    <dgm:cxn modelId="{88265C8C-CB09-498B-BF6A-729E33D22456}" srcId="{C8424E5C-9BAD-475D-8F3D-B90A84519E76}" destId="{CE7B7B06-C94E-4ED7-BF76-6A87F8D3FEB9}" srcOrd="1" destOrd="0" parTransId="{AAAB56F9-7D59-4F94-914A-30953E3F958B}" sibTransId="{032C1DEC-65B9-4DA3-9BC4-E0C27762ED81}"/>
    <dgm:cxn modelId="{14814455-659F-47F3-BAA6-4BFAA9D4A521}" srcId="{9C9246A4-77DA-4CEC-B299-77EA93F9897F}" destId="{FEA4BD21-B648-4FD9-B835-E7025806CAF8}" srcOrd="1" destOrd="0" parTransId="{87453F6D-C1B6-499C-BBB4-C2AC301C5EC4}" sibTransId="{ED44FCB6-C247-4EFC-9252-77220125814E}"/>
    <dgm:cxn modelId="{F1773D1E-A5E0-4B9E-8A2C-374D4C9C7D85}" type="presOf" srcId="{3B367717-52A3-4173-A67B-4336FC1585D2}" destId="{EAEEB3C3-2351-4E4F-984A-F2C96E1C0069}" srcOrd="0" destOrd="2" presId="urn:microsoft.com/office/officeart/2005/8/layout/vList5"/>
    <dgm:cxn modelId="{EDF06961-7C81-4C88-84AE-DAD5C7E97CE5}" type="presOf" srcId="{FEA4BD21-B648-4FD9-B835-E7025806CAF8}" destId="{598D7BBA-0652-418C-96B5-7000A51459A5}" srcOrd="0" destOrd="1" presId="urn:microsoft.com/office/officeart/2005/8/layout/vList5"/>
    <dgm:cxn modelId="{B93994D5-0E75-4E6B-B13D-6515E7BFE294}" type="presOf" srcId="{7C7C013B-BE50-45A3-9877-B5647007BA5C}" destId="{9BAB4E7F-6C85-4555-A488-4FBFCB2DCE67}" srcOrd="0" destOrd="1" presId="urn:microsoft.com/office/officeart/2005/8/layout/vList5"/>
    <dgm:cxn modelId="{9FD82864-D3BC-4487-B4F0-74082325B14B}" srcId="{41CF1DB6-0FCB-4D38-8FF8-F577A9F0827C}" destId="{FE454497-E91E-4C56-AB38-94BDE9F1C58E}" srcOrd="0" destOrd="0" parTransId="{E688277E-3691-4419-98C4-11373500018F}" sibTransId="{11597E49-118A-4DF7-B98A-24C42F0FEAAA}"/>
    <dgm:cxn modelId="{CC7126B0-7F73-4B9D-9A95-E55FC63656B0}" type="presOf" srcId="{D820C250-D932-45CE-88E6-2EA3516D160D}" destId="{A82C5DB7-3982-432A-855C-40B69DBB31BC}" srcOrd="0" destOrd="0" presId="urn:microsoft.com/office/officeart/2005/8/layout/vList5"/>
    <dgm:cxn modelId="{5BEA6727-15B3-4936-A496-90A5F1CFC38E}" type="presParOf" srcId="{AF8F22AD-6074-47B9-AB35-B4639815AC82}" destId="{C7578E61-BCC4-4917-9980-72716B045496}" srcOrd="0" destOrd="0" presId="urn:microsoft.com/office/officeart/2005/8/layout/vList5"/>
    <dgm:cxn modelId="{B6F44259-3FF2-4C1C-BDC7-336A3A9C9884}" type="presParOf" srcId="{C7578E61-BCC4-4917-9980-72716B045496}" destId="{89A09411-226F-42A3-A14F-F671FAE14720}" srcOrd="0" destOrd="0" presId="urn:microsoft.com/office/officeart/2005/8/layout/vList5"/>
    <dgm:cxn modelId="{5401E88E-37E3-4B8D-9EA4-E1A65C859423}" type="presParOf" srcId="{C7578E61-BCC4-4917-9980-72716B045496}" destId="{598D7BBA-0652-418C-96B5-7000A51459A5}" srcOrd="1" destOrd="0" presId="urn:microsoft.com/office/officeart/2005/8/layout/vList5"/>
    <dgm:cxn modelId="{487F0D33-7103-434B-BBFF-067D5D0EDD76}" type="presParOf" srcId="{AF8F22AD-6074-47B9-AB35-B4639815AC82}" destId="{3CCDA243-5132-4D06-996A-080994F934FB}" srcOrd="1" destOrd="0" presId="urn:microsoft.com/office/officeart/2005/8/layout/vList5"/>
    <dgm:cxn modelId="{5C2445E8-8513-429E-95F0-554D188DEFC4}" type="presParOf" srcId="{AF8F22AD-6074-47B9-AB35-B4639815AC82}" destId="{C2E6B8B0-E3ED-4731-A37F-BE1FA83B446D}" srcOrd="2" destOrd="0" presId="urn:microsoft.com/office/officeart/2005/8/layout/vList5"/>
    <dgm:cxn modelId="{67FF7E31-2F6D-4C9F-96F2-D488157A0ED3}" type="presParOf" srcId="{C2E6B8B0-E3ED-4731-A37F-BE1FA83B446D}" destId="{8BFA4844-E9A2-499F-A813-B32B71F7596B}" srcOrd="0" destOrd="0" presId="urn:microsoft.com/office/officeart/2005/8/layout/vList5"/>
    <dgm:cxn modelId="{FDF9123B-E2ED-4C33-9C39-147A17C3895A}" type="presParOf" srcId="{C2E6B8B0-E3ED-4731-A37F-BE1FA83B446D}" destId="{658497F9-2EC9-4F13-8F75-9627BE4A463A}" srcOrd="1" destOrd="0" presId="urn:microsoft.com/office/officeart/2005/8/layout/vList5"/>
    <dgm:cxn modelId="{A65250A8-D388-4C65-8D29-26BB0AE4A602}" type="presParOf" srcId="{AF8F22AD-6074-47B9-AB35-B4639815AC82}" destId="{7BACF848-8AB8-4529-A4B3-948706C918A1}" srcOrd="3" destOrd="0" presId="urn:microsoft.com/office/officeart/2005/8/layout/vList5"/>
    <dgm:cxn modelId="{361815AC-D55A-49A0-88C3-982A7777B796}" type="presParOf" srcId="{AF8F22AD-6074-47B9-AB35-B4639815AC82}" destId="{33C85ACD-EC54-4D21-BFA7-F273F0522C74}" srcOrd="4" destOrd="0" presId="urn:microsoft.com/office/officeart/2005/8/layout/vList5"/>
    <dgm:cxn modelId="{F7B8A679-FE4B-4B93-AC29-19E2A5C16E46}" type="presParOf" srcId="{33C85ACD-EC54-4D21-BFA7-F273F0522C74}" destId="{5AE860A9-8B04-4EDB-BF53-7C8E5A3F6A08}" srcOrd="0" destOrd="0" presId="urn:microsoft.com/office/officeart/2005/8/layout/vList5"/>
    <dgm:cxn modelId="{75233AEB-864D-4AE2-B0DF-F34EC66E7E52}" type="presParOf" srcId="{33C85ACD-EC54-4D21-BFA7-F273F0522C74}" destId="{2CC5E906-A5DE-4822-A462-D5428D2C84EE}" srcOrd="1" destOrd="0" presId="urn:microsoft.com/office/officeart/2005/8/layout/vList5"/>
    <dgm:cxn modelId="{0C97C5E7-4C9E-457E-A7C7-118EC2FDD485}" type="presParOf" srcId="{AF8F22AD-6074-47B9-AB35-B4639815AC82}" destId="{99476FC8-049C-4DCC-BC0A-CA3E7FF30755}" srcOrd="5" destOrd="0" presId="urn:microsoft.com/office/officeart/2005/8/layout/vList5"/>
    <dgm:cxn modelId="{8750B136-1E19-4D12-8AD0-9FC3D84855ED}" type="presParOf" srcId="{AF8F22AD-6074-47B9-AB35-B4639815AC82}" destId="{650FBC64-D390-4F7F-9E98-ECAD549FB4B3}" srcOrd="6" destOrd="0" presId="urn:microsoft.com/office/officeart/2005/8/layout/vList5"/>
    <dgm:cxn modelId="{152A1863-3653-4676-AEEF-56B08C6197BA}" type="presParOf" srcId="{650FBC64-D390-4F7F-9E98-ECAD549FB4B3}" destId="{1851C430-C21F-4121-99DE-CEF7871B10E7}" srcOrd="0" destOrd="0" presId="urn:microsoft.com/office/officeart/2005/8/layout/vList5"/>
    <dgm:cxn modelId="{833F990B-64F1-401B-A504-1B22375B4870}" type="presParOf" srcId="{650FBC64-D390-4F7F-9E98-ECAD549FB4B3}" destId="{48DD453A-2B4F-4313-A887-75677D1896FE}" srcOrd="1" destOrd="0" presId="urn:microsoft.com/office/officeart/2005/8/layout/vList5"/>
    <dgm:cxn modelId="{4C67F17C-6527-4C62-8FF6-9519CF2E79BF}" type="presParOf" srcId="{AF8F22AD-6074-47B9-AB35-B4639815AC82}" destId="{D8479FDE-4CF8-4A2A-B533-2B687A98CA6B}" srcOrd="7" destOrd="0" presId="urn:microsoft.com/office/officeart/2005/8/layout/vList5"/>
    <dgm:cxn modelId="{C8FFFC30-7AA9-498A-900C-98EF1DD25321}" type="presParOf" srcId="{AF8F22AD-6074-47B9-AB35-B4639815AC82}" destId="{D524AE80-9825-42CF-BF18-6ED11AF4A98B}" srcOrd="8" destOrd="0" presId="urn:microsoft.com/office/officeart/2005/8/layout/vList5"/>
    <dgm:cxn modelId="{7B7B567E-F2ED-494F-8469-F36923E8CC47}" type="presParOf" srcId="{D524AE80-9825-42CF-BF18-6ED11AF4A98B}" destId="{26C15F42-0186-46A9-8825-E806A6712EB5}" srcOrd="0" destOrd="0" presId="urn:microsoft.com/office/officeart/2005/8/layout/vList5"/>
    <dgm:cxn modelId="{0E162C54-B4AA-4F1A-B0F8-11433A2658DB}" type="presParOf" srcId="{D524AE80-9825-42CF-BF18-6ED11AF4A98B}" destId="{9BAB4E7F-6C85-4555-A488-4FBFCB2DCE67}" srcOrd="1" destOrd="0" presId="urn:microsoft.com/office/officeart/2005/8/layout/vList5"/>
    <dgm:cxn modelId="{FA9CA5CC-F4ED-4F71-AB92-69D0B552A713}" type="presParOf" srcId="{AF8F22AD-6074-47B9-AB35-B4639815AC82}" destId="{D866CE59-4818-43AE-A680-13A98D3D079E}" srcOrd="9" destOrd="0" presId="urn:microsoft.com/office/officeart/2005/8/layout/vList5"/>
    <dgm:cxn modelId="{8FE0446B-2D11-4BE8-BAB5-F8EDCBFF492A}" type="presParOf" srcId="{AF8F22AD-6074-47B9-AB35-B4639815AC82}" destId="{F233EF54-6B48-4320-999F-02E1725EA406}" srcOrd="10" destOrd="0" presId="urn:microsoft.com/office/officeart/2005/8/layout/vList5"/>
    <dgm:cxn modelId="{784A13A1-2880-4D17-A7D8-BFAFEC1C75E7}" type="presParOf" srcId="{F233EF54-6B48-4320-999F-02E1725EA406}" destId="{A82C5DB7-3982-432A-855C-40B69DBB31BC}" srcOrd="0" destOrd="0" presId="urn:microsoft.com/office/officeart/2005/8/layout/vList5"/>
    <dgm:cxn modelId="{961F41B5-3F71-4704-9388-26B739802133}" type="presParOf" srcId="{F233EF54-6B48-4320-999F-02E1725EA406}" destId="{EAEEB3C3-2351-4E4F-984A-F2C96E1C006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8D7BBA-0652-418C-96B5-7000A51459A5}">
      <dsp:nvSpPr>
        <dsp:cNvPr id="0" name=""/>
        <dsp:cNvSpPr/>
      </dsp:nvSpPr>
      <dsp:spPr>
        <a:xfrm rot="5400000">
          <a:off x="5779249" y="-2375857"/>
          <a:ext cx="877341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Observer le phénomène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Identifier une situation qui pose problème</a:t>
          </a:r>
          <a:endParaRPr lang="fr-FR" sz="1500" kern="1200" dirty="0"/>
        </a:p>
      </dsp:txBody>
      <dsp:txXfrm rot="5400000">
        <a:off x="5779249" y="-2375857"/>
        <a:ext cx="877341" cy="5852160"/>
      </dsp:txXfrm>
    </dsp:sp>
    <dsp:sp modelId="{89A09411-226F-42A3-A14F-F671FAE14720}">
      <dsp:nvSpPr>
        <dsp:cNvPr id="0" name=""/>
        <dsp:cNvSpPr/>
      </dsp:nvSpPr>
      <dsp:spPr>
        <a:xfrm>
          <a:off x="0" y="1883"/>
          <a:ext cx="3291840" cy="1096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Le problème à résoudre</a:t>
          </a:r>
          <a:endParaRPr lang="fr-FR" sz="2900" kern="1200" dirty="0"/>
        </a:p>
      </dsp:txBody>
      <dsp:txXfrm>
        <a:off x="0" y="1883"/>
        <a:ext cx="3291840" cy="1096677"/>
      </dsp:txXfrm>
    </dsp:sp>
    <dsp:sp modelId="{658497F9-2EC9-4F13-8F75-9627BE4A463A}">
      <dsp:nvSpPr>
        <dsp:cNvPr id="0" name=""/>
        <dsp:cNvSpPr/>
      </dsp:nvSpPr>
      <dsp:spPr>
        <a:xfrm rot="5400000">
          <a:off x="5779249" y="-1224346"/>
          <a:ext cx="877341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Avancer des explications plausibles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Imaginer une expérience permettant de vérifier une hypothèse et prévoir les résultats</a:t>
          </a:r>
          <a:endParaRPr lang="fr-FR" sz="1500" kern="1200" dirty="0"/>
        </a:p>
      </dsp:txBody>
      <dsp:txXfrm rot="5400000">
        <a:off x="5779249" y="-1224346"/>
        <a:ext cx="877341" cy="5852160"/>
      </dsp:txXfrm>
    </dsp:sp>
    <dsp:sp modelId="{8BFA4844-E9A2-499F-A813-B32B71F7596B}">
      <dsp:nvSpPr>
        <dsp:cNvPr id="0" name=""/>
        <dsp:cNvSpPr/>
      </dsp:nvSpPr>
      <dsp:spPr>
        <a:xfrm>
          <a:off x="0" y="1153394"/>
          <a:ext cx="3291840" cy="1096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Les hypothèses</a:t>
          </a:r>
          <a:endParaRPr lang="fr-FR" sz="2900" kern="1200" dirty="0"/>
        </a:p>
      </dsp:txBody>
      <dsp:txXfrm>
        <a:off x="0" y="1153394"/>
        <a:ext cx="3291840" cy="1096677"/>
      </dsp:txXfrm>
    </dsp:sp>
    <dsp:sp modelId="{2CC5E906-A5DE-4822-A462-D5428D2C84EE}">
      <dsp:nvSpPr>
        <dsp:cNvPr id="0" name=""/>
        <dsp:cNvSpPr/>
      </dsp:nvSpPr>
      <dsp:spPr>
        <a:xfrm rot="5400000">
          <a:off x="5779249" y="-72835"/>
          <a:ext cx="877341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Élaborer et décrire une expérience (liste du matériel, produits nécessaires,…) ;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Manipuler et réaliser des mesures</a:t>
          </a:r>
          <a:endParaRPr lang="fr-FR" sz="1500" kern="1200" dirty="0"/>
        </a:p>
      </dsp:txBody>
      <dsp:txXfrm rot="5400000">
        <a:off x="5779249" y="-72835"/>
        <a:ext cx="877341" cy="5852160"/>
      </dsp:txXfrm>
    </dsp:sp>
    <dsp:sp modelId="{5AE860A9-8B04-4EDB-BF53-7C8E5A3F6A08}">
      <dsp:nvSpPr>
        <dsp:cNvPr id="0" name=""/>
        <dsp:cNvSpPr/>
      </dsp:nvSpPr>
      <dsp:spPr>
        <a:xfrm>
          <a:off x="0" y="2304905"/>
          <a:ext cx="3291840" cy="1096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L’expérimentation</a:t>
          </a:r>
          <a:endParaRPr lang="fr-FR" sz="2900" kern="1200" dirty="0"/>
        </a:p>
      </dsp:txBody>
      <dsp:txXfrm>
        <a:off x="0" y="2304905"/>
        <a:ext cx="3291840" cy="1096677"/>
      </dsp:txXfrm>
    </dsp:sp>
    <dsp:sp modelId="{48DD453A-2B4F-4313-A887-75677D1896FE}">
      <dsp:nvSpPr>
        <dsp:cNvPr id="0" name=""/>
        <dsp:cNvSpPr/>
      </dsp:nvSpPr>
      <dsp:spPr>
        <a:xfrm rot="5400000">
          <a:off x="5779249" y="1078675"/>
          <a:ext cx="877341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Communiquer les résultats d’une expérience sous forme d’un texte, d’un tableau, d’un graphique, d’un schéma,…</a:t>
          </a:r>
          <a:endParaRPr lang="fr-FR" sz="1500" kern="1200" dirty="0"/>
        </a:p>
      </dsp:txBody>
      <dsp:txXfrm rot="5400000">
        <a:off x="5779249" y="1078675"/>
        <a:ext cx="877341" cy="5852160"/>
      </dsp:txXfrm>
    </dsp:sp>
    <dsp:sp modelId="{1851C430-C21F-4121-99DE-CEF7871B10E7}">
      <dsp:nvSpPr>
        <dsp:cNvPr id="0" name=""/>
        <dsp:cNvSpPr/>
      </dsp:nvSpPr>
      <dsp:spPr>
        <a:xfrm>
          <a:off x="0" y="3456416"/>
          <a:ext cx="3291840" cy="1096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Les résultats</a:t>
          </a:r>
          <a:endParaRPr lang="fr-FR" sz="2900" kern="1200" dirty="0"/>
        </a:p>
      </dsp:txBody>
      <dsp:txXfrm>
        <a:off x="0" y="3456416"/>
        <a:ext cx="3291840" cy="1096677"/>
      </dsp:txXfrm>
    </dsp:sp>
    <dsp:sp modelId="{9BAB4E7F-6C85-4555-A488-4FBFCB2DCE67}">
      <dsp:nvSpPr>
        <dsp:cNvPr id="0" name=""/>
        <dsp:cNvSpPr/>
      </dsp:nvSpPr>
      <dsp:spPr>
        <a:xfrm rot="5400000">
          <a:off x="5779249" y="2230186"/>
          <a:ext cx="877341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Trouver un lien entre des paramètres (modèle mathématique) ;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Confronter les résultats réels aux prévisions.</a:t>
          </a:r>
          <a:endParaRPr lang="fr-FR" sz="1500" kern="1200" dirty="0"/>
        </a:p>
      </dsp:txBody>
      <dsp:txXfrm rot="5400000">
        <a:off x="5779249" y="2230186"/>
        <a:ext cx="877341" cy="5852160"/>
      </dsp:txXfrm>
    </dsp:sp>
    <dsp:sp modelId="{26C15F42-0186-46A9-8825-E806A6712EB5}">
      <dsp:nvSpPr>
        <dsp:cNvPr id="0" name=""/>
        <dsp:cNvSpPr/>
      </dsp:nvSpPr>
      <dsp:spPr>
        <a:xfrm>
          <a:off x="0" y="4607928"/>
          <a:ext cx="3291840" cy="1096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L’interprétation</a:t>
          </a:r>
          <a:endParaRPr lang="fr-FR" sz="2900" kern="1200" dirty="0"/>
        </a:p>
      </dsp:txBody>
      <dsp:txXfrm>
        <a:off x="0" y="4607928"/>
        <a:ext cx="3291840" cy="1096677"/>
      </dsp:txXfrm>
    </dsp:sp>
    <dsp:sp modelId="{EAEEB3C3-2351-4E4F-984A-F2C96E1C0069}">
      <dsp:nvSpPr>
        <dsp:cNvPr id="0" name=""/>
        <dsp:cNvSpPr/>
      </dsp:nvSpPr>
      <dsp:spPr>
        <a:xfrm rot="5400000">
          <a:off x="5779249" y="3381697"/>
          <a:ext cx="877341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Tirer une définition, une loi, une représentation ;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Savoir reconnaître si l’hypothèse est valable ;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Reconnaître les limites de l’expérience.</a:t>
          </a:r>
          <a:endParaRPr lang="fr-FR" sz="1500" kern="1200" dirty="0"/>
        </a:p>
      </dsp:txBody>
      <dsp:txXfrm rot="5400000">
        <a:off x="5779249" y="3381697"/>
        <a:ext cx="877341" cy="5852160"/>
      </dsp:txXfrm>
    </dsp:sp>
    <dsp:sp modelId="{A82C5DB7-3982-432A-855C-40B69DBB31BC}">
      <dsp:nvSpPr>
        <dsp:cNvPr id="0" name=""/>
        <dsp:cNvSpPr/>
      </dsp:nvSpPr>
      <dsp:spPr>
        <a:xfrm>
          <a:off x="0" y="5759439"/>
          <a:ext cx="3291840" cy="1096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La conclusion</a:t>
          </a:r>
          <a:endParaRPr lang="fr-FR" sz="2900" kern="1200" dirty="0"/>
        </a:p>
      </dsp:txBody>
      <dsp:txXfrm>
        <a:off x="0" y="5759439"/>
        <a:ext cx="3291840" cy="10966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09/07/2012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09/07/2012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09/07/2012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09/07/2012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09/07/2012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09/07/2012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09/07/2012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09/07/2012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09/07/2012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09/07/2012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09/07/2012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09/07/2012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A09411-226F-42A3-A14F-F671FAE147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89A09411-226F-42A3-A14F-F671FAE147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8D7BBA-0652-418C-96B5-7000A51459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graphicEl>
                                              <a:dgm id="{598D7BBA-0652-418C-96B5-7000A51459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598D7BBA-0652-418C-96B5-7000A51459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598D7BBA-0652-418C-96B5-7000A51459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FA4844-E9A2-499F-A813-B32B71F759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8BFA4844-E9A2-499F-A813-B32B71F759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8497F9-2EC9-4F13-8F75-9627BE4A46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658497F9-2EC9-4F13-8F75-9627BE4A46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658497F9-2EC9-4F13-8F75-9627BE4A46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658497F9-2EC9-4F13-8F75-9627BE4A46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E860A9-8B04-4EDB-BF53-7C8E5A3F6A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5AE860A9-8B04-4EDB-BF53-7C8E5A3F6A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CC5E906-A5DE-4822-A462-D5428D2C84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2CC5E906-A5DE-4822-A462-D5428D2C84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2CC5E906-A5DE-4822-A462-D5428D2C84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2CC5E906-A5DE-4822-A462-D5428D2C84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851C430-C21F-4121-99DE-CEF7871B10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1851C430-C21F-4121-99DE-CEF7871B10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DD453A-2B4F-4313-A887-75677D1896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48DD453A-2B4F-4313-A887-75677D1896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48DD453A-2B4F-4313-A887-75677D1896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48DD453A-2B4F-4313-A887-75677D1896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C15F42-0186-46A9-8825-E806A6712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26C15F42-0186-46A9-8825-E806A6712E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AB4E7F-6C85-4555-A488-4FBFCB2DCE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9BAB4E7F-6C85-4555-A488-4FBFCB2DCE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9BAB4E7F-6C85-4555-A488-4FBFCB2DCE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9BAB4E7F-6C85-4555-A488-4FBFCB2DCE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2C5DB7-3982-432A-855C-40B69DBB31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500"/>
                                        <p:tgtEl>
                                          <p:spTgt spid="4">
                                            <p:graphicEl>
                                              <a:dgm id="{A82C5DB7-3982-432A-855C-40B69DBB31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B3C3-2351-4E4F-984A-F2C96E1C0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graphicEl>
                                              <a:dgm id="{EAEEB3C3-2351-4E4F-984A-F2C96E1C0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EAEEB3C3-2351-4E4F-984A-F2C96E1C0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500"/>
                                        <p:tgtEl>
                                          <p:spTgt spid="4">
                                            <p:graphicEl>
                                              <a:dgm id="{EAEEB3C3-2351-4E4F-984A-F2C96E1C00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116</Words>
  <Application>Microsoft Office PowerPoint</Application>
  <PresentationFormat>Affichage à l'écran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TEST</dc:creator>
  <cp:lastModifiedBy>INTERNET</cp:lastModifiedBy>
  <cp:revision>4</cp:revision>
  <dcterms:created xsi:type="dcterms:W3CDTF">2011-07-20T16:11:54Z</dcterms:created>
  <dcterms:modified xsi:type="dcterms:W3CDTF">2012-07-09T14:42:40Z</dcterms:modified>
</cp:coreProperties>
</file>