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3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101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62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16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459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12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00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497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99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409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89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640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848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418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704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905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520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79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FE6B41-DB12-4DB7-B8CA-B9EFAB5A2B71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7B85EB0-252E-4C03-A3BE-F7AFC6EEB0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87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2468892-2D2A-4FB8-B6B2-64F6871B007C}"/>
              </a:ext>
            </a:extLst>
          </p:cNvPr>
          <p:cNvSpPr/>
          <p:nvPr/>
        </p:nvSpPr>
        <p:spPr>
          <a:xfrm>
            <a:off x="3843748" y="1925218"/>
            <a:ext cx="450450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L’écart-type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3DB4FDD-3739-4573-88DE-DF91FA6F4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7069" y="3841135"/>
            <a:ext cx="23351859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0EE62812-AD8F-423D-A053-94AC2455E0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623212"/>
              </p:ext>
            </p:extLst>
          </p:nvPr>
        </p:nvGraphicFramePr>
        <p:xfrm>
          <a:off x="2733675" y="3841750"/>
          <a:ext cx="3906838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37589" imgH="482391" progId="Equation.DSMT4">
                  <p:embed/>
                </p:oleObj>
              </mc:Choice>
              <mc:Fallback>
                <p:oleObj r:id="rId2" imgW="1637589" imgH="48239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3675" y="3841750"/>
                        <a:ext cx="3906838" cy="11572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>
            <a:extLst>
              <a:ext uri="{FF2B5EF4-FFF2-40B4-BE49-F238E27FC236}">
                <a16:creationId xmlns:a16="http://schemas.microsoft.com/office/drawing/2014/main" id="{9439E06F-18EF-4F8B-B2C7-4BFB1AF76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4630" y="3962392"/>
            <a:ext cx="2605363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FD2232C9-6576-41BB-8DAD-CBB6DB0E95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225361"/>
              </p:ext>
            </p:extLst>
          </p:nvPr>
        </p:nvGraphicFramePr>
        <p:xfrm>
          <a:off x="7854630" y="3962392"/>
          <a:ext cx="1730124" cy="915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812447" imgH="431613" progId="Equation.DSMT4">
                  <p:embed/>
                </p:oleObj>
              </mc:Choice>
              <mc:Fallback>
                <p:oleObj r:id="rId4" imgW="812447" imgH="43161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4630" y="3962392"/>
                        <a:ext cx="1730124" cy="9159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CCFB6BDE-910B-4DB4-B0B3-61322F6169E6}"/>
              </a:ext>
            </a:extLst>
          </p:cNvPr>
          <p:cNvSpPr txBox="1"/>
          <p:nvPr/>
        </p:nvSpPr>
        <p:spPr>
          <a:xfrm>
            <a:off x="7045486" y="4185843"/>
            <a:ext cx="272529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2400" dirty="0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(avec                          )</a:t>
            </a:r>
            <a:endParaRPr lang="fr-FR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82888A-E77F-4DAE-B7CF-09CE91402349}"/>
              </a:ext>
            </a:extLst>
          </p:cNvPr>
          <p:cNvSpPr txBox="1"/>
          <p:nvPr/>
        </p:nvSpPr>
        <p:spPr>
          <a:xfrm>
            <a:off x="2733676" y="4183351"/>
            <a:ext cx="578484" cy="537662"/>
          </a:xfrm>
          <a:prstGeom prst="rect">
            <a:avLst/>
          </a:prstGeom>
          <a:solidFill>
            <a:srgbClr val="F0F0F0"/>
          </a:solidFill>
        </p:spPr>
        <p:txBody>
          <a:bodyPr wrap="square" rtlCol="0">
            <a:noAutofit/>
          </a:bodyPr>
          <a:lstStyle/>
          <a:p>
            <a:pPr algn="r"/>
            <a:r>
              <a:rPr lang="fr-FR" sz="2400" dirty="0">
                <a:sym typeface="Symbol" panose="05050102010706020507" pitchFamily="18" charset="2"/>
              </a:rPr>
              <a:t>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35970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0BF6E9-03CB-4EC9-A974-29A4F21B1D3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just"/>
            <a:r>
              <a:rPr lang="fr-F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mathématiques, l’écart type (aussi orthographié écart-type) est une mesure de la dispersion (ou de l’étalement) des valeurs d'un échantillon statistique autour de la valeur moyenne. Plus il est faible et meilleures sont les valeurs.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D05803-2E48-4E50-B402-2EDC7CE1D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1" y="5350933"/>
            <a:ext cx="4419597" cy="785707"/>
          </a:xfrm>
        </p:spPr>
        <p:txBody>
          <a:bodyPr wrap="square">
            <a:noAutofit/>
          </a:bodyPr>
          <a:lstStyle/>
          <a:p>
            <a:pPr marL="0" indent="0" algn="just">
              <a:buNone/>
            </a:pPr>
            <a:r>
              <a:rPr lang="fr-FR" sz="1400" dirty="0">
                <a:sym typeface="Symbol" panose="05050102010706020507" pitchFamily="18" charset="2"/>
              </a:rPr>
              <a:t> </a:t>
            </a:r>
            <a:r>
              <a:rPr lang="fr-FR" sz="1400" dirty="0"/>
              <a:t>Exemple de deux échantillons ayant la même moyenne mais des écarts types différents illustrant l'écart type comme mesure de la dispersion autour de la moyenne.</a:t>
            </a:r>
          </a:p>
          <a:p>
            <a:pPr marL="0" indent="0">
              <a:buNone/>
            </a:pPr>
            <a:endParaRPr lang="fr-FR" sz="1400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AF50EE49-DC45-49ED-83B6-769A0ADCA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5402" y="2468879"/>
            <a:ext cx="5094300" cy="377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38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</TotalTime>
  <Words>74</Words>
  <Application>Microsoft Office PowerPoint</Application>
  <PresentationFormat>Grand écran</PresentationFormat>
  <Paragraphs>5</Paragraphs>
  <Slides>2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Garamond</vt:lpstr>
      <vt:lpstr>Organique</vt:lpstr>
      <vt:lpstr>Equation.DSMT4</vt:lpstr>
      <vt:lpstr>Présentation PowerPoint</vt:lpstr>
      <vt:lpstr>En mathématiques, l’écart type (aussi orthographié écart-type) est une mesure de la dispersion (ou de l’étalement) des valeurs d'un échantillon statistique autour de la valeur moyenne. Plus il est faible et meilleures sont les valeurs.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Toph</dc:creator>
  <cp:lastModifiedBy>Toph</cp:lastModifiedBy>
  <cp:revision>2</cp:revision>
  <dcterms:created xsi:type="dcterms:W3CDTF">2021-09-07T19:39:05Z</dcterms:created>
  <dcterms:modified xsi:type="dcterms:W3CDTF">2021-09-07T20:06:46Z</dcterms:modified>
</cp:coreProperties>
</file>