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480" autoAdjust="0"/>
  </p:normalViewPr>
  <p:slideViewPr>
    <p:cSldViewPr>
      <p:cViewPr varScale="1">
        <p:scale>
          <a:sx n="166" d="100"/>
          <a:sy n="166" d="100"/>
        </p:scale>
        <p:origin x="-202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10/01/2021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10/01/2021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10/01/2021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10/01/2021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10/01/2021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10/01/2021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10/01/2021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10/01/2021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10/01/2021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10/01/2021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10/01/2021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10/01/2021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/>
          <a:srcRect l="1703" t="15686" r="31026" b="66667"/>
          <a:stretch>
            <a:fillRect/>
          </a:stretch>
        </p:blipFill>
        <p:spPr bwMode="auto">
          <a:xfrm>
            <a:off x="306000" y="1268760"/>
            <a:ext cx="8532000" cy="9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/>
          <p:cNvSpPr txBox="1"/>
          <p:nvPr/>
        </p:nvSpPr>
        <p:spPr>
          <a:xfrm>
            <a:off x="306000" y="404664"/>
            <a:ext cx="3511089" cy="523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2800" b="1" cap="small" dirty="0" smtClean="0"/>
              <a:t>Le vecteur déplacement</a:t>
            </a:r>
            <a:endParaRPr lang="fr-FR" sz="2800" b="1" cap="small" dirty="0"/>
          </a:p>
        </p:txBody>
      </p:sp>
      <p:pic>
        <p:nvPicPr>
          <p:cNvPr id="6" name="Image 5"/>
          <p:cNvPicPr/>
          <p:nvPr/>
        </p:nvPicPr>
        <p:blipFill>
          <a:blip r:embed="rId2" cstate="print"/>
          <a:srcRect l="71529" t="15686" r="1222" b="66667"/>
          <a:stretch>
            <a:fillRect/>
          </a:stretch>
        </p:blipFill>
        <p:spPr bwMode="auto">
          <a:xfrm>
            <a:off x="2011716" y="2564904"/>
            <a:ext cx="5120569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/>
          <a:srcRect l="1703" t="41176" r="34432" b="3922"/>
          <a:stretch>
            <a:fillRect/>
          </a:stretch>
        </p:blipFill>
        <p:spPr bwMode="auto">
          <a:xfrm>
            <a:off x="323528" y="1268760"/>
            <a:ext cx="8679536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/>
          <p:cNvSpPr txBox="1"/>
          <p:nvPr/>
        </p:nvSpPr>
        <p:spPr>
          <a:xfrm>
            <a:off x="323528" y="404664"/>
            <a:ext cx="2668487" cy="52322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2800" b="1" cap="small" dirty="0" smtClean="0"/>
              <a:t>Le vecteur vitesse</a:t>
            </a:r>
            <a:endParaRPr lang="fr-FR" sz="2800" b="1" cap="small" dirty="0"/>
          </a:p>
        </p:txBody>
      </p:sp>
      <p:pic>
        <p:nvPicPr>
          <p:cNvPr id="6" name="Image 5"/>
          <p:cNvPicPr/>
          <p:nvPr/>
        </p:nvPicPr>
        <p:blipFill>
          <a:blip r:embed="rId2" cstate="print"/>
          <a:srcRect l="70677" t="47058" r="1222" b="31373"/>
          <a:stretch>
            <a:fillRect/>
          </a:stretch>
        </p:blipFill>
        <p:spPr bwMode="auto">
          <a:xfrm>
            <a:off x="1763688" y="4797152"/>
            <a:ext cx="5616624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323528" y="404664"/>
            <a:ext cx="4475841" cy="523220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2800" b="1" cap="small" dirty="0" smtClean="0"/>
              <a:t>Le vecteur </a:t>
            </a:r>
            <a:r>
              <a:rPr lang="fr-FR" sz="2800" b="1" cap="small" dirty="0" smtClean="0"/>
              <a:t>variation de vitesse</a:t>
            </a:r>
            <a:endParaRPr lang="fr-FR" sz="2800" b="1" cap="smal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7942" t="19706" r="2685"/>
          <a:stretch>
            <a:fillRect/>
          </a:stretch>
        </p:blipFill>
        <p:spPr bwMode="auto">
          <a:xfrm>
            <a:off x="1691680" y="1484784"/>
            <a:ext cx="6120680" cy="4581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1429" y="706388"/>
            <a:ext cx="6761142" cy="5445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11</Words>
  <Application>Microsoft Office PowerPoint</Application>
  <PresentationFormat>Affichage à l'écran (4:3)</PresentationFormat>
  <Paragraphs>3</Paragraphs>
  <Slides>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5" baseType="lpstr">
      <vt:lpstr>Thème Office</vt:lpstr>
      <vt:lpstr>Diapositive 1</vt:lpstr>
      <vt:lpstr>Diapositive 2</vt:lpstr>
      <vt:lpstr>Diapositive 3</vt:lpstr>
      <vt:lpstr>Diapositive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Toph</dc:creator>
  <cp:lastModifiedBy>Toph</cp:lastModifiedBy>
  <cp:revision>4</cp:revision>
  <dcterms:created xsi:type="dcterms:W3CDTF">2020-01-09T13:02:05Z</dcterms:created>
  <dcterms:modified xsi:type="dcterms:W3CDTF">2021-01-10T17:17:43Z</dcterms:modified>
</cp:coreProperties>
</file>