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5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19/01/2020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19/01/2020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19/01/2020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19/01/2020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19/01/2020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19/01/2020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19/01/2020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19/01/2020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19/01/2020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19/01/2020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19/01/2020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19/01/2020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813" y="1196752"/>
            <a:ext cx="881225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962294" y="332656"/>
            <a:ext cx="7219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Les différents types de mouvements</a:t>
            </a:r>
            <a:endParaRPr lang="fr-FR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rcRect l="3569" t="12770" r="4196" b="3399"/>
          <a:stretch>
            <a:fillRect/>
          </a:stretch>
        </p:blipFill>
        <p:spPr bwMode="auto">
          <a:xfrm>
            <a:off x="570315" y="1268760"/>
            <a:ext cx="8003370" cy="53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12473" y="332656"/>
            <a:ext cx="87190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Vitesse en un point de la trajectoire d’un </a:t>
            </a:r>
            <a:r>
              <a:rPr lang="fr-FR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système</a:t>
            </a:r>
            <a:endParaRPr lang="fr-F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</Words>
  <Application>Microsoft Office PowerPoint</Application>
  <PresentationFormat>Affichage à l'écran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Diapositive 1</vt:lpstr>
      <vt:lpstr>Diapositive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Toph</dc:creator>
  <cp:lastModifiedBy>Toph</cp:lastModifiedBy>
  <cp:revision>2</cp:revision>
  <dcterms:created xsi:type="dcterms:W3CDTF">2020-01-19T14:52:06Z</dcterms:created>
  <dcterms:modified xsi:type="dcterms:W3CDTF">2020-01-19T15:08:41Z</dcterms:modified>
</cp:coreProperties>
</file>