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09120"/>
            <a:ext cx="361640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067944" y="4509120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Bilan des forces </a:t>
            </a:r>
            <a:r>
              <a:rPr lang="fr-FR" dirty="0"/>
              <a:t> qui agissent sur la pierre de curling (au repos) :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706" y="0"/>
            <a:ext cx="828258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32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Étude préliminaire :</a:t>
            </a:r>
            <a:r>
              <a:rPr lang="fr-FR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pierre de curling au repos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92696"/>
            <a:ext cx="4005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Les caractéristiques du poids d’un objet :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2555776" y="1381982"/>
          <a:ext cx="648072" cy="90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4" imgW="139639" imgH="203112" progId="Equation.DSMT4">
                  <p:embed/>
                </p:oleObj>
              </mc:Choice>
              <mc:Fallback>
                <p:oleObj name="Equation" r:id="rId4" imgW="139639" imgH="203112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381982"/>
                        <a:ext cx="648072" cy="907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491880" y="1124744"/>
          <a:ext cx="2088232" cy="1421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6" imgW="1346200" imgH="914400" progId="Equation.DSMT4">
                  <p:embed/>
                </p:oleObj>
              </mc:Choice>
              <mc:Fallback>
                <p:oleObj name="Equation" r:id="rId6" imgW="1346200" imgH="9144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124744"/>
                        <a:ext cx="2088232" cy="14217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95536" y="2708920"/>
            <a:ext cx="5254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Bilan des </a:t>
            </a:r>
            <a:r>
              <a:rPr lang="fr-FR" b="1" u="sng" dirty="0"/>
              <a:t>actions mécaniques</a:t>
            </a:r>
            <a:r>
              <a:rPr lang="fr-FR" dirty="0"/>
              <a:t> s’exerçant sur </a:t>
            </a:r>
            <a:r>
              <a:rPr lang="fr-FR" b="1" u="sng" dirty="0"/>
              <a:t>la pierre</a:t>
            </a:r>
            <a:r>
              <a:rPr lang="fr-FR" dirty="0"/>
              <a:t> :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95536" y="3212976"/>
            <a:ext cx="8352928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65087" y="0"/>
            <a:ext cx="601382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sz="32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Pierre de curling en mouvement</a:t>
            </a: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429000"/>
            <a:ext cx="361640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067944" y="3429000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Bilan des forces </a:t>
            </a:r>
            <a:r>
              <a:rPr lang="fr-FR" dirty="0"/>
              <a:t> qui agissent sur la pierre de curling (en mouvement) :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836712"/>
            <a:ext cx="5254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Bilan des </a:t>
            </a:r>
            <a:r>
              <a:rPr lang="fr-FR" b="1" u="sng" dirty="0"/>
              <a:t>actions mécaniques</a:t>
            </a:r>
            <a:r>
              <a:rPr lang="fr-FR" dirty="0"/>
              <a:t> s’exerçant sur </a:t>
            </a:r>
            <a:r>
              <a:rPr lang="fr-FR" b="1" u="sng" dirty="0"/>
              <a:t>la pierre</a:t>
            </a:r>
            <a:r>
              <a:rPr lang="fr-FR" dirty="0"/>
              <a:t> :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95536" y="1340768"/>
            <a:ext cx="8352928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68</Words>
  <Application>Microsoft Office PowerPoint</Application>
  <PresentationFormat>Affichage à l'écran (4:3)</PresentationFormat>
  <Paragraphs>14</Paragraphs>
  <Slides>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Calibri</vt:lpstr>
      <vt:lpstr>Arial</vt:lpstr>
      <vt:lpstr>Thème Office</vt:lpstr>
      <vt:lpstr>Equation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Toph</cp:lastModifiedBy>
  <cp:revision>17</cp:revision>
  <dcterms:created xsi:type="dcterms:W3CDTF">2012-01-02T09:06:09Z</dcterms:created>
  <dcterms:modified xsi:type="dcterms:W3CDTF">2021-11-14T15:56:25Z</dcterms:modified>
</cp:coreProperties>
</file>