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9" d="100"/>
          <a:sy n="159" d="100"/>
        </p:scale>
        <p:origin x="113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rage - La foudre _ éclairs et tonnerre">
            <a:hlinkClick r:id="" action="ppaction://media"/>
            <a:extLst>
              <a:ext uri="{FF2B5EF4-FFF2-40B4-BE49-F238E27FC236}">
                <a16:creationId xmlns:a16="http://schemas.microsoft.com/office/drawing/2014/main" id="{3C31BEB4-10A8-4296-BC20-074A757783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0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Affichage à l'écran (4:3)</PresentationFormat>
  <Paragraphs>0</Paragraphs>
  <Slides>1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Toph</dc:creator>
  <cp:lastModifiedBy>Toph</cp:lastModifiedBy>
  <cp:revision>2</cp:revision>
  <dcterms:created xsi:type="dcterms:W3CDTF">2021-03-22T07:48:28Z</dcterms:created>
  <dcterms:modified xsi:type="dcterms:W3CDTF">2021-11-14T16:19:13Z</dcterms:modified>
</cp:coreProperties>
</file>