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23/01/2012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23/01/2012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23/01/2012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23/01/2012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23/01/2012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23/01/2012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23/01/2012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23/01/2012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23/01/2012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23/01/2012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23/01/2012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23/01/2012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2736304" cy="6064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04664"/>
            <a:ext cx="19240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32656"/>
            <a:ext cx="23812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501008"/>
            <a:ext cx="1781175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3242327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3429000"/>
            <a:ext cx="1728192" cy="2022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6107" y="2492896"/>
            <a:ext cx="1619909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4797152"/>
            <a:ext cx="17716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43808" cy="684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0"/>
            <a:ext cx="4008201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Affichage à l'écran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Diapositive 1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INTERNET</dc:creator>
  <cp:lastModifiedBy>INTERNET</cp:lastModifiedBy>
  <cp:revision>3</cp:revision>
  <dcterms:created xsi:type="dcterms:W3CDTF">2012-01-23T19:04:09Z</dcterms:created>
  <dcterms:modified xsi:type="dcterms:W3CDTF">2012-01-23T19:23:05Z</dcterms:modified>
</cp:coreProperties>
</file>