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2" d="100"/>
          <a:sy n="162" d="100"/>
        </p:scale>
        <p:origin x="-21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02/05/2021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90" y="1449000"/>
            <a:ext cx="9095221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1</cp:revision>
  <dcterms:created xsi:type="dcterms:W3CDTF">2021-05-02T20:18:06Z</dcterms:created>
  <dcterms:modified xsi:type="dcterms:W3CDTF">2021-05-02T20:18:49Z</dcterms:modified>
</cp:coreProperties>
</file>