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>
  <p:sldMasterIdLst>
    <p:sldMasterId id="2147483648" r:id="rId1"/>
  </p:sldMasterIdLst>
  <p:sldIdLst>
    <p:sldId id="266" r:id="rId2"/>
    <p:sldId id="264" r:id="rId3"/>
    <p:sldId id="259" r:id="rId4"/>
    <p:sldId id="267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FF9900"/>
    <a:srgbClr val="00FF00"/>
    <a:srgbClr val="FFFF00"/>
    <a:srgbClr val="0BFB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59" d="100"/>
          <a:sy n="159" d="100"/>
        </p:scale>
        <p:origin x="1854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C6E322-A086-4400-B3A8-EFDF1F111BBA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CCEC59-5ED3-4BB4-9210-1AE85D42E426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3C7B5A-F84E-4567-BBA9-8B399120B560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7489AD-3DE5-46B4-A86D-3171795C3DBE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D7E629-77A3-4A24-88B2-07F8E844EF59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9865C4-2E6C-4DCB-8162-CD53F884BB60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1A2846-96FC-4A00-8017-94A509DE9E8F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E6569D-C35A-4061-9526-DE077DE5771B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F17CFD-998F-48DA-8AFF-961C780C5011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8D0A17-1B57-4512-AFC1-845C3E6C108A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4ABB18-BF67-4A8F-BD5E-41D966E209CC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 style du titre du masque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fr-F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fr-F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865B39D0-80DF-4646-B18D-8F36B6028713}" type="slidenum">
              <a:rPr lang="fr-FR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ln>
            <a:solidFill>
              <a:srgbClr val="FF99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fr-FR" b="1" cap="all" dirty="0">
                <a:ln w="0"/>
                <a:solidFill>
                  <a:srgbClr val="7030A0"/>
                </a:solidFill>
                <a:effectLst>
                  <a:reflection blurRad="12700" stA="50000" endPos="50000" dist="5000" dir="5400000" sy="-100000" rotWithShape="0"/>
                </a:effectLst>
                <a:latin typeface="Calibri" pitchFamily="34" charset="0"/>
                <a:cs typeface="Calibri" pitchFamily="34" charset="0"/>
              </a:rPr>
              <a:t>La classification périodique des éléments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2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1680" y="1268760"/>
            <a:ext cx="6417847" cy="49710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B5E18E9-DFFE-4AF4-931D-26AA3A73C0F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3053"/>
            <a:ext cx="9144000" cy="5851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85250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hème Offic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Thème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ème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169</TotalTime>
  <Words>5</Words>
  <Application>Microsoft Office PowerPoint</Application>
  <PresentationFormat>Affichage à l'écran (4:3)</PresentationFormat>
  <Paragraphs>1</Paragraphs>
  <Slides>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7" baseType="lpstr">
      <vt:lpstr>Calibri</vt:lpstr>
      <vt:lpstr>Times New Roman</vt:lpstr>
      <vt:lpstr>Thème Office</vt:lpstr>
      <vt:lpstr>La classification périodique des éléments</vt:lpstr>
      <vt:lpstr>Présentation PowerPoint</vt:lpstr>
      <vt:lpstr>Présentation PowerPoint</vt:lpstr>
      <vt:lpstr>Présentation PowerPoint</vt:lpstr>
    </vt:vector>
  </TitlesOfParts>
  <Manager>Dingeon</Manager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Aucun titre de diapositive</dc:title>
  <dc:subject>Classification périodique</dc:subject>
  <dc:creator>Dingeon xavier Amiens</dc:creator>
  <cp:lastModifiedBy>Toph</cp:lastModifiedBy>
  <cp:revision>23</cp:revision>
  <dcterms:created xsi:type="dcterms:W3CDTF">1999-11-17T15:11:16Z</dcterms:created>
  <dcterms:modified xsi:type="dcterms:W3CDTF">2021-10-05T19:46:39Z</dcterms:modified>
</cp:coreProperties>
</file>