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embeddedFontLst>
    <p:embeddedFont>
      <p:font typeface="Calibri" pitchFamily="34" charset="0"/>
      <p:regular r:id="rId3"/>
      <p:bold r:id="rId4"/>
      <p:italic r:id="rId5"/>
      <p:boldItalic r:id="rId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17/07/2012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INTERNET</dc:creator>
  <cp:lastModifiedBy>INTERNET</cp:lastModifiedBy>
  <cp:revision>2</cp:revision>
  <dcterms:created xsi:type="dcterms:W3CDTF">2012-04-16T14:38:13Z</dcterms:created>
  <dcterms:modified xsi:type="dcterms:W3CDTF">2012-07-17T15:12:06Z</dcterms:modified>
</cp:coreProperties>
</file>