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bin" ContentType="application/vnd.openxmlformats-officedocument.oleObject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wmf" ContentType="image/x-w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</p:sldIdLst>
  <p:sldSz cx="9144000" cy="6858000" type="screen4x3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62" d="100"/>
          <a:sy n="162" d="100"/>
        </p:scale>
        <p:origin x="-2112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drawings/_rels/vmlDrawing1.vml.rels><?xml version="1.0" encoding="UTF-8" standalone="yes"?>
<Relationships xmlns="http://schemas.openxmlformats.org/package/2006/relationships"><Relationship Id="rId2" Type="http://schemas.openxmlformats.org/officeDocument/2006/relationships/image" Target="../media/image2.wmf"/><Relationship Id="rId1" Type="http://schemas.openxmlformats.org/officeDocument/2006/relationships/image" Target="../media/image1.w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fr-FR" smtClean="0"/>
              <a:t>Cliquez pour modifier le style du titre</a:t>
            </a:r>
            <a:endParaRPr lang="fr-BE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smtClean="0"/>
              <a:t>Cliquez pour modifier le style des sous-titres du masque</a:t>
            </a:r>
            <a:endParaRPr lang="fr-BE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09A6D-C09C-4548-B29A-6CF363A7E532}" type="datetimeFigureOut">
              <a:rPr lang="fr-FR" smtClean="0"/>
              <a:pPr/>
              <a:t>04/10/2020</a:t>
            </a:fld>
            <a:endParaRPr lang="fr-BE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‹N°›</a:t>
            </a:fld>
            <a:endParaRPr lang="fr-BE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BE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BE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09A6D-C09C-4548-B29A-6CF363A7E532}" type="datetimeFigureOut">
              <a:rPr lang="fr-FR" smtClean="0"/>
              <a:pPr/>
              <a:t>04/10/2020</a:t>
            </a:fld>
            <a:endParaRPr lang="fr-BE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‹N°›</a:t>
            </a:fld>
            <a:endParaRPr lang="fr-BE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 smtClean="0"/>
              <a:t>Cliquez pour modifier le style du titre</a:t>
            </a:r>
            <a:endParaRPr lang="fr-BE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09A6D-C09C-4548-B29A-6CF363A7E532}" type="datetimeFigureOut">
              <a:rPr lang="fr-FR" smtClean="0"/>
              <a:pPr/>
              <a:t>04/10/2020</a:t>
            </a:fld>
            <a:endParaRPr lang="fr-BE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‹N°›</a:t>
            </a:fld>
            <a:endParaRPr lang="fr-BE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BE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BE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BE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09A6D-C09C-4548-B29A-6CF363A7E532}" type="datetimeFigureOut">
              <a:rPr lang="fr-FR" smtClean="0"/>
              <a:pPr/>
              <a:t>04/10/2020</a:t>
            </a:fld>
            <a:endParaRPr lang="fr-BE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‹N°›</a:t>
            </a:fld>
            <a:endParaRPr lang="fr-BE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Cliquez pour modifier le style du titre</a:t>
            </a:r>
            <a:endParaRPr lang="fr-BE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BE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BE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09A6D-C09C-4548-B29A-6CF363A7E532}" type="datetimeFigureOut">
              <a:rPr lang="fr-FR" smtClean="0"/>
              <a:pPr/>
              <a:t>04/10/2020</a:t>
            </a:fld>
            <a:endParaRPr lang="fr-BE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‹N°›</a:t>
            </a:fld>
            <a:endParaRPr lang="fr-BE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BE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09A6D-C09C-4548-B29A-6CF363A7E532}" type="datetimeFigureOut">
              <a:rPr lang="fr-FR" smtClean="0"/>
              <a:pPr/>
              <a:t>04/10/2020</a:t>
            </a:fld>
            <a:endParaRPr lang="fr-BE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‹N°›</a:t>
            </a:fld>
            <a:endParaRPr lang="fr-BE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09A6D-C09C-4548-B29A-6CF363A7E532}" type="datetimeFigureOut">
              <a:rPr lang="fr-FR" smtClean="0"/>
              <a:pPr/>
              <a:t>04/10/2020</a:t>
            </a:fld>
            <a:endParaRPr lang="fr-BE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‹N°›</a:t>
            </a:fld>
            <a:endParaRPr lang="fr-BE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BE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BE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09A6D-C09C-4548-B29A-6CF363A7E532}" type="datetimeFigureOut">
              <a:rPr lang="fr-FR" smtClean="0"/>
              <a:pPr/>
              <a:t>04/10/2020</a:t>
            </a:fld>
            <a:endParaRPr lang="fr-BE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‹N°›</a:t>
            </a:fld>
            <a:endParaRPr lang="fr-BE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BE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BE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09A6D-C09C-4548-B29A-6CF363A7E532}" type="datetimeFigureOut">
              <a:rPr lang="fr-FR" smtClean="0"/>
              <a:pPr/>
              <a:t>04/10/2020</a:t>
            </a:fld>
            <a:endParaRPr lang="fr-BE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‹N°›</a:t>
            </a:fld>
            <a:endParaRPr lang="fr-BE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BE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BE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09A6D-C09C-4548-B29A-6CF363A7E532}" type="datetimeFigureOut">
              <a:rPr lang="fr-FR" smtClean="0"/>
              <a:pPr/>
              <a:t>04/10/2020</a:t>
            </a:fld>
            <a:endParaRPr lang="fr-BE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‹N°›</a:t>
            </a:fld>
            <a:endParaRPr lang="fr-BE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fr-FR" smtClean="0"/>
              <a:t>Cliquez pour modifier le style du titre</a:t>
            </a:r>
            <a:endParaRPr lang="fr-BE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BE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09A6D-C09C-4548-B29A-6CF363A7E532}" type="datetimeFigureOut">
              <a:rPr lang="fr-FR" smtClean="0"/>
              <a:pPr/>
              <a:t>04/10/2020</a:t>
            </a:fld>
            <a:endParaRPr lang="fr-BE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‹N°›</a:t>
            </a:fld>
            <a:endParaRPr lang="fr-BE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smtClean="0"/>
              <a:t>Cliquez pour modifier le style du titre</a:t>
            </a:r>
            <a:endParaRPr lang="fr-BE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BE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A309A6D-C09C-4548-B29A-6CF363A7E532}" type="datetimeFigureOut">
              <a:rPr lang="fr-FR" smtClean="0"/>
              <a:pPr/>
              <a:t>04/10/2020</a:t>
            </a:fld>
            <a:endParaRPr lang="fr-BE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BE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F4668DC-857F-487D-BFFA-8C0CA5037977}" type="slidenum">
              <a:rPr lang="fr-BE" smtClean="0"/>
              <a:pPr/>
              <a:t>‹N°›</a:t>
            </a:fld>
            <a:endParaRPr lang="fr-B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.vml"/><Relationship Id="rId4" Type="http://schemas.openxmlformats.org/officeDocument/2006/relationships/oleObject" Target="../embeddings/oleObject2.bin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Objet 4"/>
          <p:cNvGraphicFramePr>
            <a:graphicFrameLocks noChangeAspect="1"/>
          </p:cNvGraphicFramePr>
          <p:nvPr/>
        </p:nvGraphicFramePr>
        <p:xfrm>
          <a:off x="1475656" y="2924944"/>
          <a:ext cx="2232248" cy="1997275"/>
        </p:xfrm>
        <a:graphic>
          <a:graphicData uri="http://schemas.openxmlformats.org/presentationml/2006/ole">
            <p:oleObj spid="_x0000_s1027" name="Equation" r:id="rId3" imgW="482400" imgH="431640" progId="Equation.DSMT4">
              <p:embed/>
            </p:oleObj>
          </a:graphicData>
        </a:graphic>
      </p:graphicFrame>
      <p:graphicFrame>
        <p:nvGraphicFramePr>
          <p:cNvPr id="6" name="Objet 5"/>
          <p:cNvGraphicFramePr>
            <a:graphicFrameLocks noChangeAspect="1"/>
          </p:cNvGraphicFramePr>
          <p:nvPr/>
        </p:nvGraphicFramePr>
        <p:xfrm>
          <a:off x="5464819" y="3394150"/>
          <a:ext cx="2995613" cy="1058863"/>
        </p:xfrm>
        <a:graphic>
          <a:graphicData uri="http://schemas.openxmlformats.org/presentationml/2006/ole">
            <p:oleObj spid="_x0000_s1028" name="Equation" r:id="rId4" imgW="647640" imgH="228600" progId="Equation.DSMT4">
              <p:embed/>
            </p:oleObj>
          </a:graphicData>
        </a:graphic>
      </p:graphicFrame>
      <p:sp>
        <p:nvSpPr>
          <p:cNvPr id="7" name="Double flèche horizontale 6"/>
          <p:cNvSpPr/>
          <p:nvPr/>
        </p:nvSpPr>
        <p:spPr>
          <a:xfrm>
            <a:off x="4139952" y="3779565"/>
            <a:ext cx="936104" cy="288032"/>
          </a:xfrm>
          <a:prstGeom prst="left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8" name="Arc 7"/>
          <p:cNvSpPr/>
          <p:nvPr/>
        </p:nvSpPr>
        <p:spPr>
          <a:xfrm>
            <a:off x="4499992" y="2204864"/>
            <a:ext cx="1224136" cy="2952328"/>
          </a:xfrm>
          <a:prstGeom prst="arc">
            <a:avLst>
              <a:gd name="adj1" fmla="val 16200003"/>
              <a:gd name="adj2" fmla="val 0"/>
            </a:avLst>
          </a:prstGeom>
          <a:ln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9" name="Arc 8"/>
          <p:cNvSpPr/>
          <p:nvPr/>
        </p:nvSpPr>
        <p:spPr>
          <a:xfrm flipH="1">
            <a:off x="3131840" y="2204864"/>
            <a:ext cx="1224136" cy="1800200"/>
          </a:xfrm>
          <a:prstGeom prst="arc">
            <a:avLst/>
          </a:prstGeom>
          <a:ln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0" name="ZoneTexte 9"/>
          <p:cNvSpPr txBox="1"/>
          <p:nvPr/>
        </p:nvSpPr>
        <p:spPr>
          <a:xfrm>
            <a:off x="3693413" y="1959223"/>
            <a:ext cx="147829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sz="1200" b="1" dirty="0" smtClean="0">
                <a:solidFill>
                  <a:schemeClr val="accent6">
                    <a:lumMod val="75000"/>
                  </a:schemeClr>
                </a:solidFill>
              </a:rPr>
              <a:t>Quantité de matière</a:t>
            </a:r>
          </a:p>
          <a:p>
            <a:pPr algn="ctr"/>
            <a:r>
              <a:rPr lang="fr-FR" sz="1200" b="1" dirty="0" smtClean="0">
                <a:solidFill>
                  <a:schemeClr val="accent6">
                    <a:lumMod val="75000"/>
                  </a:schemeClr>
                </a:solidFill>
              </a:rPr>
              <a:t>de soluté (en mol)</a:t>
            </a:r>
            <a:endParaRPr lang="fr-FR" sz="1200" b="1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11" name="Arc 10"/>
          <p:cNvSpPr/>
          <p:nvPr/>
        </p:nvSpPr>
        <p:spPr>
          <a:xfrm flipV="1">
            <a:off x="4572000" y="3068960"/>
            <a:ext cx="3362672" cy="2304256"/>
          </a:xfrm>
          <a:prstGeom prst="arc">
            <a:avLst/>
          </a:prstGeom>
          <a:ln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2" name="Arc 11"/>
          <p:cNvSpPr/>
          <p:nvPr/>
        </p:nvSpPr>
        <p:spPr>
          <a:xfrm flipH="1" flipV="1">
            <a:off x="3059832" y="4458816"/>
            <a:ext cx="3384376" cy="914400"/>
          </a:xfrm>
          <a:prstGeom prst="arc">
            <a:avLst/>
          </a:prstGeom>
          <a:ln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3" name="ZoneTexte 12"/>
          <p:cNvSpPr txBox="1"/>
          <p:nvPr/>
        </p:nvSpPr>
        <p:spPr>
          <a:xfrm>
            <a:off x="4812807" y="5085184"/>
            <a:ext cx="139974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sz="1600" b="1" dirty="0" smtClean="0">
                <a:solidFill>
                  <a:schemeClr val="accent6">
                    <a:lumMod val="75000"/>
                  </a:schemeClr>
                </a:solidFill>
              </a:rPr>
              <a:t>Volume de la</a:t>
            </a:r>
          </a:p>
          <a:p>
            <a:pPr algn="ctr"/>
            <a:r>
              <a:rPr lang="fr-FR" sz="1600" b="1" dirty="0" smtClean="0">
                <a:solidFill>
                  <a:schemeClr val="accent6">
                    <a:lumMod val="75000"/>
                  </a:schemeClr>
                </a:solidFill>
              </a:rPr>
              <a:t>solution (en L)</a:t>
            </a:r>
            <a:endParaRPr lang="fr-FR" sz="1600" b="1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14" name="ZoneTexte 13"/>
          <p:cNvSpPr txBox="1"/>
          <p:nvPr/>
        </p:nvSpPr>
        <p:spPr>
          <a:xfrm>
            <a:off x="214489" y="4725144"/>
            <a:ext cx="2091214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sz="1600" b="1" dirty="0" smtClean="0">
                <a:solidFill>
                  <a:schemeClr val="accent6">
                    <a:lumMod val="75000"/>
                  </a:schemeClr>
                </a:solidFill>
              </a:rPr>
              <a:t>Concentration molaire</a:t>
            </a:r>
          </a:p>
          <a:p>
            <a:pPr algn="ctr"/>
            <a:r>
              <a:rPr lang="fr-FR" sz="1600" b="1" dirty="0" smtClean="0">
                <a:solidFill>
                  <a:schemeClr val="accent6">
                    <a:lumMod val="75000"/>
                  </a:schemeClr>
                </a:solidFill>
              </a:rPr>
              <a:t>du soluté dans la</a:t>
            </a:r>
          </a:p>
          <a:p>
            <a:pPr algn="ctr"/>
            <a:r>
              <a:rPr lang="fr-FR" sz="1600" b="1" dirty="0" smtClean="0">
                <a:solidFill>
                  <a:schemeClr val="accent6">
                    <a:lumMod val="75000"/>
                  </a:schemeClr>
                </a:solidFill>
              </a:rPr>
              <a:t>solution (en </a:t>
            </a:r>
            <a:r>
              <a:rPr lang="fr-FR" sz="1600" b="1" dirty="0" err="1" smtClean="0">
                <a:solidFill>
                  <a:schemeClr val="accent6">
                    <a:lumMod val="75000"/>
                  </a:schemeClr>
                </a:solidFill>
              </a:rPr>
              <a:t>mol.L</a:t>
            </a:r>
            <a:r>
              <a:rPr lang="fr-FR" sz="1600" b="1" baseline="30000" dirty="0" smtClean="0">
                <a:solidFill>
                  <a:schemeClr val="accent6">
                    <a:lumMod val="75000"/>
                  </a:schemeClr>
                </a:solidFill>
              </a:rPr>
              <a:t>–1</a:t>
            </a:r>
            <a:r>
              <a:rPr lang="fr-FR" sz="1600" b="1" dirty="0" smtClean="0">
                <a:solidFill>
                  <a:schemeClr val="accent6">
                    <a:lumMod val="75000"/>
                  </a:schemeClr>
                </a:solidFill>
              </a:rPr>
              <a:t>)</a:t>
            </a:r>
            <a:endParaRPr lang="fr-FR" sz="1600" b="1" dirty="0">
              <a:solidFill>
                <a:schemeClr val="accent6">
                  <a:lumMod val="75000"/>
                </a:schemeClr>
              </a:solidFill>
            </a:endParaRPr>
          </a:p>
        </p:txBody>
      </p:sp>
      <p:cxnSp>
        <p:nvCxnSpPr>
          <p:cNvPr id="16" name="Connecteur droit 15"/>
          <p:cNvCxnSpPr/>
          <p:nvPr/>
        </p:nvCxnSpPr>
        <p:spPr>
          <a:xfrm flipV="1">
            <a:off x="1259632" y="4149080"/>
            <a:ext cx="360040" cy="57606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ZoneTexte 16"/>
          <p:cNvSpPr txBox="1"/>
          <p:nvPr/>
        </p:nvSpPr>
        <p:spPr>
          <a:xfrm>
            <a:off x="2382202" y="332656"/>
            <a:ext cx="4379597" cy="646331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pPr algn="ctr"/>
            <a:r>
              <a:rPr lang="fr-FR" sz="3600" dirty="0" smtClean="0"/>
              <a:t>Concentration molaire</a:t>
            </a:r>
            <a:endParaRPr lang="fr-FR" sz="3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40" name="Picture 4" descr="CHAPITRE 3 MASSE ET VOLUME. - ppt video online télécharger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76001" y="207000"/>
            <a:ext cx="8591999" cy="6444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Bureau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Bureau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Bureau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</TotalTime>
  <Words>30</Words>
  <Application>Microsoft Office PowerPoint</Application>
  <PresentationFormat>Affichage à l'écran (4:3)</PresentationFormat>
  <Paragraphs>8</Paragraphs>
  <Slides>2</Slides>
  <Notes>0</Notes>
  <HiddenSlides>0</HiddenSlides>
  <MMClips>0</MMClips>
  <ScaleCrop>false</ScaleCrop>
  <HeadingPairs>
    <vt:vector size="6" baseType="variant">
      <vt:variant>
        <vt:lpstr>Thème</vt:lpstr>
      </vt:variant>
      <vt:variant>
        <vt:i4>1</vt:i4>
      </vt:variant>
      <vt:variant>
        <vt:lpstr>Serveurs OLE incorporés</vt:lpstr>
      </vt:variant>
      <vt:variant>
        <vt:i4>1</vt:i4>
      </vt:variant>
      <vt:variant>
        <vt:lpstr>Titres des diapositives</vt:lpstr>
      </vt:variant>
      <vt:variant>
        <vt:i4>2</vt:i4>
      </vt:variant>
    </vt:vector>
  </HeadingPairs>
  <TitlesOfParts>
    <vt:vector size="4" baseType="lpstr">
      <vt:lpstr>Thème Office</vt:lpstr>
      <vt:lpstr>Equation</vt:lpstr>
      <vt:lpstr>Diapositive 1</vt:lpstr>
      <vt:lpstr>Diapositive 2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Diapositive 1</dc:title>
  <dc:creator>Toph</dc:creator>
  <cp:lastModifiedBy>Toph</cp:lastModifiedBy>
  <cp:revision>4</cp:revision>
  <dcterms:created xsi:type="dcterms:W3CDTF">2020-10-04T17:30:05Z</dcterms:created>
  <dcterms:modified xsi:type="dcterms:W3CDTF">2020-10-04T17:50:00Z</dcterms:modified>
</cp:coreProperties>
</file>