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62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14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49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65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189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90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98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93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2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236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91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F9CA7-DB57-4BAA-9B31-D55B034F1680}" type="datetimeFigureOut">
              <a:rPr lang="fr-FR" smtClean="0"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73EF2-F886-4C1F-AE37-E29F2A9219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95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2634961" y="9000"/>
            <a:ext cx="6922079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13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maintenance</dc:creator>
  <cp:lastModifiedBy>maintenance</cp:lastModifiedBy>
  <cp:revision>1</cp:revision>
  <dcterms:created xsi:type="dcterms:W3CDTF">2022-03-22T08:43:44Z</dcterms:created>
  <dcterms:modified xsi:type="dcterms:W3CDTF">2022-03-22T08:50:06Z</dcterms:modified>
</cp:coreProperties>
</file>