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92" r:id="rId2"/>
  </p:sldIdLst>
  <p:sldSz cx="9144000" cy="6858000" type="screen4x3"/>
  <p:notesSz cx="6854825" cy="9750425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8" autoAdjust="0"/>
    <p:restoredTop sz="94660"/>
  </p:normalViewPr>
  <p:slideViewPr>
    <p:cSldViewPr>
      <p:cViewPr varScale="1">
        <p:scale>
          <a:sx n="159" d="100"/>
          <a:sy n="159" d="100"/>
        </p:scale>
        <p:origin x="13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424" cy="487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2815" y="0"/>
            <a:ext cx="2970424" cy="487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5E5A9-C848-47AC-A14B-C51866F395FD}" type="datetimeFigureOut">
              <a:rPr lang="fr-FR" smtClean="0"/>
              <a:pPr/>
              <a:t>05/09/2021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483" y="4631452"/>
            <a:ext cx="5483860" cy="4387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0424" cy="487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2815" y="9261212"/>
            <a:ext cx="2970424" cy="487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49B51-5235-4309-8610-25C19665DFC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34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file:///C:\Documents%20and%20Settings\INTERNET\Mes%20documents\Mes%20images\Back.gif" TargetMode="External"/><Relationship Id="rId5" Type="http://schemas.openxmlformats.org/officeDocument/2006/relationships/image" Target="../media/image3.gif"/><Relationship Id="rId4" Type="http://schemas.openxmlformats.org/officeDocument/2006/relationships/hyperlink" Target="Sommair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560468"/>
            <a:ext cx="9144000" cy="707886"/>
          </a:xfrm>
        </p:spPr>
        <p:txBody>
          <a:bodyPr wrap="square">
            <a:spAutoFit/>
          </a:bodyPr>
          <a:lstStyle/>
          <a:p>
            <a:pPr algn="just"/>
            <a:r>
              <a:rPr lang="fr-FR" sz="2000" b="1" dirty="0">
                <a:sym typeface="Wingdings"/>
              </a:rPr>
              <a:t></a:t>
            </a:r>
            <a:r>
              <a:rPr lang="fr-FR" sz="2000" dirty="0">
                <a:sym typeface="Wingdings"/>
              </a:rPr>
              <a:t> </a:t>
            </a:r>
            <a:r>
              <a:rPr lang="fr-FR" sz="2000" b="1" dirty="0">
                <a:solidFill>
                  <a:srgbClr val="FF0000"/>
                </a:solidFill>
                <a:sym typeface="Wingdings"/>
              </a:rPr>
              <a:t>Ecouter et respecter les consignes du professeur (elles seront données à l’oral   </a:t>
            </a:r>
            <a:br>
              <a:rPr lang="fr-FR" sz="2000" b="1" dirty="0">
                <a:solidFill>
                  <a:srgbClr val="FF0000"/>
                </a:solidFill>
                <a:sym typeface="Wingdings"/>
              </a:rPr>
            </a:br>
            <a:r>
              <a:rPr lang="fr-FR" sz="2000" dirty="0">
                <a:solidFill>
                  <a:srgbClr val="FF0000"/>
                </a:solidFill>
                <a:sym typeface="Wingdings"/>
              </a:rPr>
              <a:t>      </a:t>
            </a:r>
            <a:r>
              <a:rPr lang="fr-FR" sz="2000" b="1" dirty="0">
                <a:solidFill>
                  <a:srgbClr val="FF0000"/>
                </a:solidFill>
                <a:sym typeface="Wingdings"/>
              </a:rPr>
              <a:t>et/ou sur le sujet).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1328780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Tenue de l’élève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1769550"/>
            <a:ext cx="9143999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latin typeface="+mj-lt"/>
                <a:ea typeface="+mj-ea"/>
                <a:cs typeface="+mj-cs"/>
                <a:sym typeface="Wingdings"/>
              </a:rPr>
              <a:t>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Manipuler debout (en chimie)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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Dégager les allées en rangeant les cartables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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Se mettre à l’aise pour manipuler : cheveux attachés, pas de vêtements flottants,…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3429000"/>
            <a:ext cx="9144000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latin typeface="+mj-lt"/>
                <a:ea typeface="+mj-ea"/>
                <a:cs typeface="+mj-cs"/>
                <a:sym typeface="Wingdings"/>
              </a:rPr>
              <a:t>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Libérer la paillasse :</a:t>
            </a:r>
            <a:r>
              <a:rPr kumimoji="0" lang="fr-FR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ranger les classeurs, les livres, les cahiers,…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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Nettoyer la paillasse à la fin de(s)</a:t>
            </a:r>
            <a:r>
              <a:rPr kumimoji="0" lang="fr-FR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l’expérience(s)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055434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Tenue de la paillasse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4715852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Pendant la(les) manipulation(s)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5120024"/>
            <a:ext cx="9036496" cy="132343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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Ne pas sentir, ni goûter les produits chimiques ou les échantillons (liquides ou solides)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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Ne pas mélanger les différentes substances, sauf indications contraires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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Manipuler proprement : ne pas jeter les substances</a:t>
            </a:r>
            <a:r>
              <a:rPr kumimoji="0" lang="fr-FR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sur la table ou sur un camarade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043028"/>
            <a:ext cx="1533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071810"/>
            <a:ext cx="1240155" cy="136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61555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Les 10 commandements lors d’une séance de </a:t>
            </a: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TP</a:t>
            </a:r>
          </a:p>
        </p:txBody>
      </p:sp>
      <p:pic>
        <p:nvPicPr>
          <p:cNvPr id="15" name="Back.gif" descr="C:\Documents and Settings\INTERNET\Mes documents\Mes images\Back.gif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r:link="rId6" cstate="print"/>
          <a:stretch>
            <a:fillRect/>
          </a:stretch>
        </p:blipFill>
        <p:spPr>
          <a:xfrm>
            <a:off x="4465987" y="6624000"/>
            <a:ext cx="212027" cy="21202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-1" y="413978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ym typeface="Wingdings"/>
              </a:rPr>
              <a:t> </a:t>
            </a:r>
            <a:r>
              <a:rPr lang="fr-FR" b="1" dirty="0">
                <a:sym typeface="Wingdings"/>
              </a:rPr>
              <a:t>Vous êtes </a:t>
            </a:r>
            <a:r>
              <a:rPr lang="fr-FR" b="1" dirty="0">
                <a:solidFill>
                  <a:srgbClr val="FF0000"/>
                </a:solidFill>
                <a:sym typeface="Wingdings"/>
              </a:rPr>
              <a:t>responsable</a:t>
            </a:r>
            <a:r>
              <a:rPr lang="fr-FR" b="1" dirty="0">
                <a:sym typeface="Wingdings"/>
              </a:rPr>
              <a:t> de votre paillasse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160</Words>
  <Application>Microsoft Office PowerPoint</Application>
  <PresentationFormat>Affichage à l'écran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Calibri</vt:lpstr>
      <vt:lpstr>Arial</vt:lpstr>
      <vt:lpstr>Thème Office</vt:lpstr>
      <vt:lpstr> Ecouter et respecter les consignes du professeur (elles seront données à l’oral          et/ou sur le sujet).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début d'année</dc:title>
  <dc:creator>Christophe</dc:creator>
  <cp:lastModifiedBy>Toph</cp:lastModifiedBy>
  <cp:revision>149</cp:revision>
  <dcterms:modified xsi:type="dcterms:W3CDTF">2021-09-05T10:05:52Z</dcterms:modified>
</cp:coreProperties>
</file>