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5EBB9-F663-4E69-8712-4B277B245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31B472-5328-4B8F-A42F-796F4002B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4FDD26-EE23-4754-8C7D-CC32556DB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6F76B8-458B-4F5D-94D5-4D38AA91B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E2C6C1-16B1-411D-80B2-2869607F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17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2CC77-BFB7-4E15-8896-3E5CB224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F52D60-7320-48BF-8AE4-5FC2FE14E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27A083-5A49-4B5F-A6FF-E059BB54F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15A46A-0723-46A6-8C12-F4E95093E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55F3D7-CDA7-467C-9A8C-CF6A2978D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18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028B7A-C8A8-4F62-A0FA-2008B5414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B6DB55-79F4-4E02-8B04-CF8E7B685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2250F0-00E1-459A-B865-67257E3BD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7C49FE-45D9-4F0C-9F47-4483E3A7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9AFBE0-861A-4603-A477-26FB96ED4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08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3FC3A-91DB-4219-B55C-8B7B8244D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F5317B-CA94-4EC1-8B78-6B3DDC42A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CB8084-71E4-4BE2-8652-4F5CD1FCA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EE8E04-5788-4CBE-B201-8F4802A3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5CDDC1-E84E-438D-8E81-13AE18F4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5C2531-00E9-43FD-9478-6F1B9F34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99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4CD74-4E20-4E8E-93D8-99690785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B58860-4033-424A-BA9B-87304B43E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C5640D-8DA5-4E9D-AF75-C4089E638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06A3CA-1AFC-45CB-A9CB-0F4CA7F32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166A91C-29BB-46AC-878C-551704C93E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9E7E0FE-1120-49AD-8249-190738D88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BF9C039-01E1-42D1-B00B-DDAC0ED8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AAC4173-7567-4DFA-B7CA-F05D22974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6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9C5CAE-B3FD-4D8B-9655-BC5BEE07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A39C24-FDC1-4695-B9D4-CB61D8CB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532775-15C7-4CB1-9A01-BCEB4229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B2A737-08E8-4379-A957-583EB829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B983BAF-6429-440A-9CF9-B6D944F6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F42831-BC4C-4BE4-95BA-1163776E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03F38F-5E0F-4005-A84C-D0DF8899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63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F0359-1395-45B9-BCC2-EA4D8ED63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2BF19-C814-43F9-B25E-058F48675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94F39C-A8A7-4DBC-8DF7-6FB3B55B7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03BD56-AAFB-48B3-A596-12EF4D597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F05BD5-5418-403D-9209-C575B1B3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F467D9-425B-46B8-B06A-754FB093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64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C7F67-7814-446B-95E6-6E6FA35F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E59398-A1E0-461F-873E-1D3A61F21B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C7D959-01A0-452F-9038-1B7E4FE0C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B55390-4237-4D2E-8028-224A2B6F6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735963-E40D-438D-9AAE-7B183B63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138917-D1EE-4F0F-9267-3DDCAEF07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8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188C-0D62-423F-A189-A84A24D3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630A7F-BD89-437C-9956-DA93FEADB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34D28C-E0BA-4F52-B54C-6FB9302C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9FC4A5-8379-49FF-89D6-4AF449CFE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D6D4E-BB61-4E74-A7A1-67FC5F619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59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B29A92-991B-489F-A97E-F6A5912270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31E02B-FB78-4F49-8495-2DBB80FD3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5F5371-A5F6-4726-959F-F829F915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854066-B06D-477A-B53E-48EBC240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6190A5-F657-40F3-8144-278BDD48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5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CC51D3-C2E1-471B-B6A5-2767EBD59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4E42A5-BFB0-46C4-B5A0-6AD443A3E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9B4D9A-D432-4C3A-8F68-B8ED0D828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1E22A-02A1-456F-A587-13691971C323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DBF50-1F0B-4A4E-A7BD-72111B3BE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3F0590-88E1-4179-BFC3-8D7266CD3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97A7E-406E-4667-8552-70BE79508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15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34" y="241789"/>
            <a:ext cx="7137933" cy="63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4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A8366F6-2EF1-4DA1-8A53-CAD78F44F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2" y="1360928"/>
            <a:ext cx="7620016" cy="41361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6A2377-922C-44D0-8495-135FB23A61F4}"/>
              </a:ext>
            </a:extLst>
          </p:cNvPr>
          <p:cNvSpPr txBox="1"/>
          <p:nvPr/>
        </p:nvSpPr>
        <p:spPr>
          <a:xfrm>
            <a:off x="1567292" y="150969"/>
            <a:ext cx="905741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fr-FR" sz="2400" b="1" dirty="0">
                <a:ln/>
                <a:solidFill>
                  <a:schemeClr val="accent3"/>
                </a:solidFill>
              </a:rPr>
              <a:t>Évolution de la température d’un système au contact d’un thermostat</a:t>
            </a:r>
          </a:p>
        </p:txBody>
      </p:sp>
    </p:spTree>
    <p:extLst>
      <p:ext uri="{BB962C8B-B14F-4D97-AF65-F5344CB8AC3E}">
        <p14:creationId xmlns:p14="http://schemas.microsoft.com/office/powerpoint/2010/main" val="4715104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Grand écran</PresentationFormat>
  <Paragraphs>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maintenance</cp:lastModifiedBy>
  <cp:revision>2</cp:revision>
  <dcterms:created xsi:type="dcterms:W3CDTF">2022-01-10T21:09:17Z</dcterms:created>
  <dcterms:modified xsi:type="dcterms:W3CDTF">2022-03-31T13:42:42Z</dcterms:modified>
</cp:coreProperties>
</file>