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4894828E-57C1-4606-9A7D-80511F52DEF9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B87AA73E-7D5E-4117-89B2-53A5DAEEB33C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255241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828E-57C1-4606-9A7D-80511F52DEF9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A73E-7D5E-4117-89B2-53A5DAEEB3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9735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828E-57C1-4606-9A7D-80511F52DEF9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A73E-7D5E-4117-89B2-53A5DAEEB33C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06399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828E-57C1-4606-9A7D-80511F52DEF9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A73E-7D5E-4117-89B2-53A5DAEEB3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18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828E-57C1-4606-9A7D-80511F52DEF9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A73E-7D5E-4117-89B2-53A5DAEEB3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49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828E-57C1-4606-9A7D-80511F52DEF9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A73E-7D5E-4117-89B2-53A5DAEEB3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669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828E-57C1-4606-9A7D-80511F52DEF9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A73E-7D5E-4117-89B2-53A5DAEEB3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2313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828E-57C1-4606-9A7D-80511F52DEF9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A73E-7D5E-4117-89B2-53A5DAEEB3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378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828E-57C1-4606-9A7D-80511F52DEF9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A73E-7D5E-4117-89B2-53A5DAEEB3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603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828E-57C1-4606-9A7D-80511F52DEF9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A73E-7D5E-4117-89B2-53A5DAEEB3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111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828E-57C1-4606-9A7D-80511F52DEF9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A73E-7D5E-4117-89B2-53A5DAEEB3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10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4894828E-57C1-4606-9A7D-80511F52DEF9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87AA73E-7D5E-4117-89B2-53A5DAEEB3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98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8720" y="1609211"/>
            <a:ext cx="48798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800" dirty="0"/>
              <a:t>l</a:t>
            </a:r>
            <a:r>
              <a:rPr lang="fr-FR" sz="4800" dirty="0" smtClean="0">
                <a:effectLst/>
              </a:rPr>
              <a:t>og a</a:t>
            </a:r>
            <a:r>
              <a:rPr lang="fr-FR" sz="4800" baseline="30000" dirty="0" smtClean="0">
                <a:effectLst/>
              </a:rPr>
              <a:t>n </a:t>
            </a:r>
            <a:r>
              <a:rPr lang="fr-FR" sz="4800" dirty="0" smtClean="0">
                <a:effectLst/>
              </a:rPr>
              <a:t>= n × log a</a:t>
            </a:r>
            <a:endParaRPr lang="fr-FR" sz="4800" dirty="0"/>
          </a:p>
        </p:txBody>
      </p:sp>
      <p:sp>
        <p:nvSpPr>
          <p:cNvPr id="5" name="Rectangle 4"/>
          <p:cNvSpPr/>
          <p:nvPr/>
        </p:nvSpPr>
        <p:spPr>
          <a:xfrm>
            <a:off x="498720" y="2659768"/>
            <a:ext cx="71272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800" dirty="0" smtClean="0">
                <a:effectLst/>
              </a:rPr>
              <a:t>log (a × b) = log a + log b</a:t>
            </a:r>
            <a:endParaRPr lang="fr-FR" sz="4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98720" y="3710325"/>
                <a:ext cx="4055919" cy="11392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4800" dirty="0" smtClean="0">
                    <a:effectLst/>
                  </a:rPr>
                  <a:t>log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800" b="0" i="0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4800" b="0" i="0" smtClean="0">
                            <a:effectLst/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fr-FR" sz="4800" dirty="0" smtClean="0">
                    <a:effectLst/>
                  </a:rPr>
                  <a:t> = − log a</a:t>
                </a:r>
                <a:endParaRPr lang="fr-FR" sz="48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20" y="3710325"/>
                <a:ext cx="4055919" cy="1139223"/>
              </a:xfrm>
              <a:prstGeom prst="rect">
                <a:avLst/>
              </a:prstGeom>
              <a:blipFill>
                <a:blip r:embed="rId2"/>
                <a:stretch>
                  <a:fillRect l="-6917" t="-1070" r="-5865" b="-1176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98720" y="5056512"/>
                <a:ext cx="5420074" cy="10807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4800" dirty="0" smtClean="0">
                    <a:effectLst/>
                  </a:rPr>
                  <a:t>log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sz="4800" b="0" i="0" smtClean="0">
                            <a:effectLst/>
                            <a:latin typeface="Cambria Math" panose="02040503050406030204" pitchFamily="18" charset="0"/>
                          </a:rPr>
                          <m:t>a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4800" b="0" i="0" smtClean="0">
                            <a:effectLst/>
                            <a:latin typeface="Cambria Math" panose="02040503050406030204" pitchFamily="18" charset="0"/>
                          </a:rPr>
                          <m:t>b</m:t>
                        </m:r>
                      </m:den>
                    </m:f>
                  </m:oMath>
                </a14:m>
                <a:r>
                  <a:rPr lang="fr-FR" sz="4800" dirty="0" smtClean="0">
                    <a:effectLst/>
                  </a:rPr>
                  <a:t> = log a− log b</a:t>
                </a:r>
                <a:endParaRPr lang="fr-FR" sz="4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20" y="5056512"/>
                <a:ext cx="5420074" cy="1080745"/>
              </a:xfrm>
              <a:prstGeom prst="rect">
                <a:avLst/>
              </a:prstGeom>
              <a:blipFill>
                <a:blip r:embed="rId3"/>
                <a:stretch>
                  <a:fillRect l="-5174" t="-6180" r="-4162" b="-1236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2164475" y="180006"/>
            <a:ext cx="7863050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3600" dirty="0" smtClean="0"/>
              <a:t>Propriétés du </a:t>
            </a:r>
            <a:r>
              <a:rPr lang="fr-FR" sz="3600" b="1" dirty="0" smtClean="0"/>
              <a:t>logarithme décimal</a:t>
            </a:r>
            <a:endParaRPr lang="fr-FR" sz="3600" b="1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946" y="4369778"/>
            <a:ext cx="5344774" cy="176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108006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TM03457515[[fn=Vue]]</Template>
  <TotalTime>6</TotalTime>
  <Words>25</Words>
  <Application>Microsoft Office PowerPoint</Application>
  <PresentationFormat>Grand écran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Cambria Math</vt:lpstr>
      <vt:lpstr>Century Schoolbook</vt:lpstr>
      <vt:lpstr>Wingdings 2</vt:lpstr>
      <vt:lpstr>View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maintenance</dc:creator>
  <cp:lastModifiedBy>maintenance</cp:lastModifiedBy>
  <cp:revision>2</cp:revision>
  <dcterms:created xsi:type="dcterms:W3CDTF">2022-01-24T13:25:15Z</dcterms:created>
  <dcterms:modified xsi:type="dcterms:W3CDTF">2022-01-24T13:33:11Z</dcterms:modified>
</cp:coreProperties>
</file>