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302168" y="0"/>
            <a:ext cx="8539665" cy="6858000"/>
            <a:chOff x="1401" y="551"/>
            <a:chExt cx="9101" cy="7311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16" y="566"/>
              <a:ext cx="9072" cy="7282"/>
            </a:xfrm>
            <a:prstGeom prst="rect">
              <a:avLst/>
            </a:prstGeom>
            <a:noFill/>
          </p:spPr>
        </p:pic>
        <p:grpSp>
          <p:nvGrpSpPr>
            <p:cNvPr id="14340" name="Group 4"/>
            <p:cNvGrpSpPr>
              <a:grpSpLocks/>
            </p:cNvGrpSpPr>
            <p:nvPr/>
          </p:nvGrpSpPr>
          <p:grpSpPr bwMode="auto">
            <a:xfrm>
              <a:off x="1409" y="559"/>
              <a:ext cx="9086" cy="7296"/>
              <a:chOff x="1409" y="559"/>
              <a:chExt cx="9086" cy="7296"/>
            </a:xfrm>
          </p:grpSpPr>
          <p:sp>
            <p:nvSpPr>
              <p:cNvPr id="14341" name="Freeform 5"/>
              <p:cNvSpPr>
                <a:spLocks/>
              </p:cNvSpPr>
              <p:nvPr/>
            </p:nvSpPr>
            <p:spPr bwMode="auto">
              <a:xfrm>
                <a:off x="1409" y="559"/>
                <a:ext cx="9086" cy="7296"/>
              </a:xfrm>
              <a:custGeom>
                <a:avLst/>
                <a:gdLst/>
                <a:ahLst/>
                <a:cxnLst>
                  <a:cxn ang="0">
                    <a:pos x="0" y="7296"/>
                  </a:cxn>
                  <a:cxn ang="0">
                    <a:pos x="9086" y="7296"/>
                  </a:cxn>
                  <a:cxn ang="0">
                    <a:pos x="9086" y="0"/>
                  </a:cxn>
                  <a:cxn ang="0">
                    <a:pos x="0" y="0"/>
                  </a:cxn>
                  <a:cxn ang="0">
                    <a:pos x="0" y="7296"/>
                  </a:cxn>
                </a:cxnLst>
                <a:rect l="0" t="0" r="r" b="b"/>
                <a:pathLst>
                  <a:path w="9086" h="7296">
                    <a:moveTo>
                      <a:pt x="0" y="7296"/>
                    </a:moveTo>
                    <a:lnTo>
                      <a:pt x="9086" y="7296"/>
                    </a:lnTo>
                    <a:lnTo>
                      <a:pt x="9086" y="0"/>
                    </a:lnTo>
                    <a:lnTo>
                      <a:pt x="0" y="0"/>
                    </a:lnTo>
                    <a:lnTo>
                      <a:pt x="0" y="729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1E173519-83D5-496E-AA98-513757DE83E4}"/>
              </a:ext>
            </a:extLst>
          </p:cNvPr>
          <p:cNvSpPr txBox="1"/>
          <p:nvPr/>
        </p:nvSpPr>
        <p:spPr>
          <a:xfrm>
            <a:off x="467544" y="116632"/>
            <a:ext cx="2371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Batang" panose="020B0503020000020004" pitchFamily="18" charset="-127"/>
              </a:rPr>
              <a:t>Port de San </a:t>
            </a:r>
            <a:r>
              <a:rPr lang="fr-FR" sz="18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Batang" panose="020B0503020000020004" pitchFamily="18" charset="-127"/>
              </a:rPr>
              <a:t>Sébatiàn</a:t>
            </a:r>
            <a:endParaRPr lang="fr-FR" sz="1800" dirty="0">
              <a:solidFill>
                <a:srgbClr val="FFFF00"/>
              </a:solidFill>
              <a:effectLst/>
              <a:latin typeface="Calibri" panose="020F0502020204030204" pitchFamily="34" charset="0"/>
              <a:ea typeface="Batang" panose="020B0503020000020004" pitchFamily="18" charset="-127"/>
            </a:endParaRPr>
          </a:p>
          <a:p>
            <a:pPr algn="ctr"/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Batang" panose="020B0503020000020004" pitchFamily="18" charset="-127"/>
              </a:rPr>
              <a:t>(</a:t>
            </a:r>
            <a:r>
              <a:rPr lang="fr-FR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Batang" panose="020B0503020000020004" pitchFamily="18" charset="-127"/>
              </a:rPr>
              <a:t>Pays Basque espagnol)</a:t>
            </a:r>
            <a:endParaRPr lang="fr-FR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.redd.it/ab86lpvl6cv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62569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21745" y="404664"/>
            <a:ext cx="25352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err="1">
                <a:solidFill>
                  <a:schemeClr val="bg1"/>
                </a:solidFill>
              </a:rPr>
              <a:t>Voidokilia</a:t>
            </a:r>
            <a:r>
              <a:rPr lang="fr-FR" b="1" dirty="0">
                <a:solidFill>
                  <a:schemeClr val="bg1"/>
                </a:solidFill>
              </a:rPr>
              <a:t> Beach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(Plage en Grèce –  Péloponnèse)</a:t>
            </a:r>
          </a:p>
        </p:txBody>
      </p:sp>
      <p:pic>
        <p:nvPicPr>
          <p:cNvPr id="16388" name="Picture 4" descr="https://upload.wikimedia.org/wikipedia/commons/e/e4/Voidokilia_beach_loc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6506" y="1340768"/>
            <a:ext cx="3005974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827583" y="1196752"/>
            <a:ext cx="937785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5" name="Groupe 63"/>
          <p:cNvGrpSpPr>
            <a:grpSpLocks/>
          </p:cNvGrpSpPr>
          <p:nvPr/>
        </p:nvGrpSpPr>
        <p:grpSpPr bwMode="auto">
          <a:xfrm>
            <a:off x="827583" y="1196752"/>
            <a:ext cx="7929139" cy="1512168"/>
            <a:chOff x="2845" y="13450"/>
            <a:chExt cx="6984" cy="1332"/>
          </a:xfrm>
        </p:grpSpPr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2845" y="13910"/>
              <a:ext cx="786" cy="389"/>
            </a:xfrm>
            <a:prstGeom prst="rect">
              <a:avLst/>
            </a:prstGeom>
            <a:solidFill>
              <a:srgbClr val="D0EAFC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AutoShape 11"/>
            <p:cNvSpPr>
              <a:spLocks noChangeAspect="1" noChangeArrowheads="1"/>
            </p:cNvSpPr>
            <p:nvPr/>
          </p:nvSpPr>
          <p:spPr bwMode="auto">
            <a:xfrm rot="-5400000">
              <a:off x="6218" y="12657"/>
              <a:ext cx="369" cy="2878"/>
            </a:xfrm>
            <a:prstGeom prst="triangle">
              <a:avLst>
                <a:gd name="adj" fmla="val 50000"/>
              </a:avLst>
            </a:prstGeom>
            <a:solidFill>
              <a:srgbClr val="FF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3631" y="14096"/>
              <a:ext cx="1255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4884" y="14651"/>
              <a:ext cx="29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4154" y="14096"/>
              <a:ext cx="7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6414" y="13987"/>
              <a:ext cx="36" cy="217"/>
            </a:xfrm>
            <a:custGeom>
              <a:avLst/>
              <a:gdLst>
                <a:gd name="T0" fmla="*/ 0 w 53"/>
                <a:gd name="T1" fmla="*/ 0 h 315"/>
                <a:gd name="T2" fmla="*/ 36 w 53"/>
                <a:gd name="T3" fmla="*/ 109 h 315"/>
                <a:gd name="T4" fmla="*/ 0 w 53"/>
                <a:gd name="T5" fmla="*/ 217 h 3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" h="315">
                  <a:moveTo>
                    <a:pt x="0" y="0"/>
                  </a:moveTo>
                  <a:cubicBezTo>
                    <a:pt x="26" y="53"/>
                    <a:pt x="53" y="106"/>
                    <a:pt x="53" y="158"/>
                  </a:cubicBezTo>
                  <a:cubicBezTo>
                    <a:pt x="53" y="210"/>
                    <a:pt x="26" y="262"/>
                    <a:pt x="0" y="31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stealth" w="sm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16"/>
            <p:cNvSpPr>
              <a:spLocks noChangeShapeType="1"/>
            </p:cNvSpPr>
            <p:nvPr/>
          </p:nvSpPr>
          <p:spPr bwMode="auto">
            <a:xfrm>
              <a:off x="7849" y="14096"/>
              <a:ext cx="10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>
              <a:off x="7849" y="13450"/>
              <a:ext cx="0" cy="12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4886" y="14307"/>
              <a:ext cx="1" cy="3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 rot="-180000">
              <a:off x="6932" y="14228"/>
              <a:ext cx="107" cy="1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4886" y="14092"/>
              <a:ext cx="2957" cy="20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V="1">
              <a:off x="4888" y="13895"/>
              <a:ext cx="2957" cy="20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 rot="360000" flipV="1">
              <a:off x="6931" y="13944"/>
              <a:ext cx="108" cy="1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9" name="Group 23"/>
            <p:cNvGrpSpPr>
              <a:grpSpLocks/>
            </p:cNvGrpSpPr>
            <p:nvPr/>
          </p:nvGrpSpPr>
          <p:grpSpPr bwMode="auto">
            <a:xfrm>
              <a:off x="7854" y="13517"/>
              <a:ext cx="747" cy="1157"/>
              <a:chOff x="8864" y="2827"/>
              <a:chExt cx="1087" cy="1685"/>
            </a:xfrm>
          </p:grpSpPr>
          <p:sp>
            <p:nvSpPr>
              <p:cNvPr id="42" name="Freeform 24"/>
              <p:cNvSpPr>
                <a:spLocks/>
              </p:cNvSpPr>
              <p:nvPr/>
            </p:nvSpPr>
            <p:spPr bwMode="auto">
              <a:xfrm>
                <a:off x="8864" y="2827"/>
                <a:ext cx="1087" cy="835"/>
              </a:xfrm>
              <a:custGeom>
                <a:avLst/>
                <a:gdLst>
                  <a:gd name="T0" fmla="*/ 1087 w 1087"/>
                  <a:gd name="T1" fmla="*/ 835 h 835"/>
                  <a:gd name="T2" fmla="*/ 1047 w 1087"/>
                  <a:gd name="T3" fmla="*/ 779 h 835"/>
                  <a:gd name="T4" fmla="*/ 897 w 1087"/>
                  <a:gd name="T5" fmla="*/ 709 h 835"/>
                  <a:gd name="T6" fmla="*/ 387 w 1087"/>
                  <a:gd name="T7" fmla="*/ 649 h 835"/>
                  <a:gd name="T8" fmla="*/ 147 w 1087"/>
                  <a:gd name="T9" fmla="*/ 619 h 835"/>
                  <a:gd name="T10" fmla="*/ 2 w 1087"/>
                  <a:gd name="T11" fmla="*/ 525 h 835"/>
                  <a:gd name="T12" fmla="*/ 137 w 1087"/>
                  <a:gd name="T13" fmla="*/ 405 h 835"/>
                  <a:gd name="T14" fmla="*/ 10 w 1087"/>
                  <a:gd name="T15" fmla="*/ 278 h 835"/>
                  <a:gd name="T16" fmla="*/ 77 w 1087"/>
                  <a:gd name="T17" fmla="*/ 165 h 835"/>
                  <a:gd name="T18" fmla="*/ 10 w 1087"/>
                  <a:gd name="T19" fmla="*/ 75 h 835"/>
                  <a:gd name="T20" fmla="*/ 32 w 1087"/>
                  <a:gd name="T21" fmla="*/ 0 h 8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87" h="835">
                    <a:moveTo>
                      <a:pt x="1087" y="835"/>
                    </a:moveTo>
                    <a:cubicBezTo>
                      <a:pt x="1080" y="826"/>
                      <a:pt x="1079" y="800"/>
                      <a:pt x="1047" y="779"/>
                    </a:cubicBezTo>
                    <a:cubicBezTo>
                      <a:pt x="1015" y="758"/>
                      <a:pt x="1007" y="731"/>
                      <a:pt x="897" y="709"/>
                    </a:cubicBezTo>
                    <a:cubicBezTo>
                      <a:pt x="787" y="687"/>
                      <a:pt x="512" y="664"/>
                      <a:pt x="387" y="649"/>
                    </a:cubicBezTo>
                    <a:cubicBezTo>
                      <a:pt x="262" y="634"/>
                      <a:pt x="211" y="640"/>
                      <a:pt x="147" y="619"/>
                    </a:cubicBezTo>
                    <a:cubicBezTo>
                      <a:pt x="83" y="598"/>
                      <a:pt x="4" y="561"/>
                      <a:pt x="2" y="525"/>
                    </a:cubicBezTo>
                    <a:cubicBezTo>
                      <a:pt x="0" y="489"/>
                      <a:pt x="136" y="446"/>
                      <a:pt x="137" y="405"/>
                    </a:cubicBezTo>
                    <a:cubicBezTo>
                      <a:pt x="138" y="364"/>
                      <a:pt x="20" y="318"/>
                      <a:pt x="10" y="278"/>
                    </a:cubicBezTo>
                    <a:cubicBezTo>
                      <a:pt x="0" y="238"/>
                      <a:pt x="77" y="199"/>
                      <a:pt x="77" y="165"/>
                    </a:cubicBezTo>
                    <a:cubicBezTo>
                      <a:pt x="77" y="131"/>
                      <a:pt x="17" y="102"/>
                      <a:pt x="10" y="75"/>
                    </a:cubicBezTo>
                    <a:cubicBezTo>
                      <a:pt x="3" y="48"/>
                      <a:pt x="17" y="24"/>
                      <a:pt x="32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Freeform 25"/>
              <p:cNvSpPr>
                <a:spLocks/>
              </p:cNvSpPr>
              <p:nvPr/>
            </p:nvSpPr>
            <p:spPr bwMode="auto">
              <a:xfrm flipV="1">
                <a:off x="8864" y="3677"/>
                <a:ext cx="1087" cy="835"/>
              </a:xfrm>
              <a:custGeom>
                <a:avLst/>
                <a:gdLst>
                  <a:gd name="T0" fmla="*/ 1087 w 1087"/>
                  <a:gd name="T1" fmla="*/ 835 h 835"/>
                  <a:gd name="T2" fmla="*/ 1047 w 1087"/>
                  <a:gd name="T3" fmla="*/ 779 h 835"/>
                  <a:gd name="T4" fmla="*/ 897 w 1087"/>
                  <a:gd name="T5" fmla="*/ 709 h 835"/>
                  <a:gd name="T6" fmla="*/ 387 w 1087"/>
                  <a:gd name="T7" fmla="*/ 649 h 835"/>
                  <a:gd name="T8" fmla="*/ 147 w 1087"/>
                  <a:gd name="T9" fmla="*/ 619 h 835"/>
                  <a:gd name="T10" fmla="*/ 2 w 1087"/>
                  <a:gd name="T11" fmla="*/ 525 h 835"/>
                  <a:gd name="T12" fmla="*/ 137 w 1087"/>
                  <a:gd name="T13" fmla="*/ 405 h 835"/>
                  <a:gd name="T14" fmla="*/ 10 w 1087"/>
                  <a:gd name="T15" fmla="*/ 278 h 835"/>
                  <a:gd name="T16" fmla="*/ 77 w 1087"/>
                  <a:gd name="T17" fmla="*/ 165 h 835"/>
                  <a:gd name="T18" fmla="*/ 10 w 1087"/>
                  <a:gd name="T19" fmla="*/ 75 h 835"/>
                  <a:gd name="T20" fmla="*/ 32 w 1087"/>
                  <a:gd name="T21" fmla="*/ 0 h 8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87" h="835">
                    <a:moveTo>
                      <a:pt x="1087" y="835"/>
                    </a:moveTo>
                    <a:cubicBezTo>
                      <a:pt x="1080" y="826"/>
                      <a:pt x="1079" y="800"/>
                      <a:pt x="1047" y="779"/>
                    </a:cubicBezTo>
                    <a:cubicBezTo>
                      <a:pt x="1015" y="758"/>
                      <a:pt x="1007" y="731"/>
                      <a:pt x="897" y="709"/>
                    </a:cubicBezTo>
                    <a:cubicBezTo>
                      <a:pt x="787" y="687"/>
                      <a:pt x="512" y="664"/>
                      <a:pt x="387" y="649"/>
                    </a:cubicBezTo>
                    <a:cubicBezTo>
                      <a:pt x="262" y="634"/>
                      <a:pt x="211" y="640"/>
                      <a:pt x="147" y="619"/>
                    </a:cubicBezTo>
                    <a:cubicBezTo>
                      <a:pt x="83" y="598"/>
                      <a:pt x="4" y="561"/>
                      <a:pt x="2" y="525"/>
                    </a:cubicBezTo>
                    <a:cubicBezTo>
                      <a:pt x="0" y="489"/>
                      <a:pt x="136" y="446"/>
                      <a:pt x="137" y="405"/>
                    </a:cubicBezTo>
                    <a:cubicBezTo>
                      <a:pt x="138" y="364"/>
                      <a:pt x="20" y="318"/>
                      <a:pt x="10" y="278"/>
                    </a:cubicBezTo>
                    <a:cubicBezTo>
                      <a:pt x="0" y="238"/>
                      <a:pt x="77" y="199"/>
                      <a:pt x="77" y="165"/>
                    </a:cubicBezTo>
                    <a:cubicBezTo>
                      <a:pt x="77" y="131"/>
                      <a:pt x="17" y="102"/>
                      <a:pt x="10" y="75"/>
                    </a:cubicBezTo>
                    <a:cubicBezTo>
                      <a:pt x="3" y="48"/>
                      <a:pt x="17" y="24"/>
                      <a:pt x="32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0" name="Text Box 23"/>
            <p:cNvSpPr txBox="1">
              <a:spLocks noChangeArrowheads="1"/>
            </p:cNvSpPr>
            <p:nvPr/>
          </p:nvSpPr>
          <p:spPr bwMode="auto">
            <a:xfrm>
              <a:off x="4355" y="14078"/>
              <a:ext cx="31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Text Box 27"/>
            <p:cNvSpPr txBox="1">
              <a:spLocks noChangeArrowheads="1"/>
            </p:cNvSpPr>
            <p:nvPr/>
          </p:nvSpPr>
          <p:spPr bwMode="auto">
            <a:xfrm>
              <a:off x="2914" y="13924"/>
              <a:ext cx="635" cy="350"/>
            </a:xfrm>
            <a:prstGeom prst="rect">
              <a:avLst/>
            </a:prstGeom>
            <a:solidFill>
              <a:srgbClr val="D0E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Diode laser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Text Box 28"/>
            <p:cNvSpPr txBox="1">
              <a:spLocks noChangeArrowheads="1"/>
            </p:cNvSpPr>
            <p:nvPr/>
          </p:nvSpPr>
          <p:spPr bwMode="auto">
            <a:xfrm>
              <a:off x="6146" y="14406"/>
              <a:ext cx="46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Text Box 29"/>
            <p:cNvSpPr txBox="1">
              <a:spLocks noChangeArrowheads="1"/>
            </p:cNvSpPr>
            <p:nvPr/>
          </p:nvSpPr>
          <p:spPr bwMode="auto">
            <a:xfrm>
              <a:off x="6400" y="13963"/>
              <a:ext cx="46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 </a:t>
              </a: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</a:t>
              </a:r>
            </a:p>
          </p:txBody>
        </p:sp>
        <p:sp>
          <p:nvSpPr>
            <p:cNvPr id="24" name="Line 30"/>
            <p:cNvSpPr>
              <a:spLocks noChangeShapeType="1"/>
            </p:cNvSpPr>
            <p:nvPr/>
          </p:nvSpPr>
          <p:spPr bwMode="auto">
            <a:xfrm rot="-5400000">
              <a:off x="4675" y="14181"/>
              <a:ext cx="7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31"/>
            <p:cNvSpPr>
              <a:spLocks noChangeShapeType="1"/>
            </p:cNvSpPr>
            <p:nvPr/>
          </p:nvSpPr>
          <p:spPr bwMode="auto">
            <a:xfrm rot="5400000" flipV="1">
              <a:off x="4675" y="14004"/>
              <a:ext cx="7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32"/>
            <p:cNvSpPr>
              <a:spLocks noChangeShapeType="1"/>
            </p:cNvSpPr>
            <p:nvPr/>
          </p:nvSpPr>
          <p:spPr bwMode="auto">
            <a:xfrm rot="5400000">
              <a:off x="4802" y="13912"/>
              <a:ext cx="0" cy="26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33"/>
            <p:cNvSpPr>
              <a:spLocks noChangeShapeType="1"/>
            </p:cNvSpPr>
            <p:nvPr/>
          </p:nvSpPr>
          <p:spPr bwMode="auto">
            <a:xfrm rot="5400000">
              <a:off x="4802" y="14016"/>
              <a:ext cx="0" cy="26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4893" y="13513"/>
              <a:ext cx="1448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Obstacle ou fente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Line 35"/>
            <p:cNvSpPr>
              <a:spLocks noChangeShapeType="1"/>
            </p:cNvSpPr>
            <p:nvPr/>
          </p:nvSpPr>
          <p:spPr bwMode="auto">
            <a:xfrm>
              <a:off x="4886" y="14043"/>
              <a:ext cx="2" cy="1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36"/>
            <p:cNvSpPr>
              <a:spLocks noChangeShapeType="1"/>
            </p:cNvSpPr>
            <p:nvPr/>
          </p:nvSpPr>
          <p:spPr bwMode="auto">
            <a:xfrm flipH="1">
              <a:off x="4917" y="13761"/>
              <a:ext cx="65" cy="2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Text Box 37"/>
            <p:cNvSpPr txBox="1">
              <a:spLocks noChangeArrowheads="1"/>
            </p:cNvSpPr>
            <p:nvPr/>
          </p:nvSpPr>
          <p:spPr bwMode="auto">
            <a:xfrm>
              <a:off x="3514" y="14308"/>
              <a:ext cx="900" cy="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Cadre et Support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 flipV="1">
              <a:off x="4316" y="14434"/>
              <a:ext cx="505" cy="1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39"/>
            <p:cNvSpPr>
              <a:spLocks noChangeShapeType="1"/>
            </p:cNvSpPr>
            <p:nvPr/>
          </p:nvSpPr>
          <p:spPr bwMode="auto">
            <a:xfrm>
              <a:off x="4886" y="13484"/>
              <a:ext cx="1" cy="3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>
              <a:off x="7873" y="13887"/>
              <a:ext cx="148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>
              <a:off x="7850" y="14304"/>
              <a:ext cx="1532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>
              <a:off x="9200" y="13900"/>
              <a:ext cx="1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Text Box 43"/>
            <p:cNvSpPr txBox="1">
              <a:spLocks noChangeArrowheads="1"/>
            </p:cNvSpPr>
            <p:nvPr/>
          </p:nvSpPr>
          <p:spPr bwMode="auto">
            <a:xfrm>
              <a:off x="9173" y="13952"/>
              <a:ext cx="656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altLang="fr-FR" sz="11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kumimoji="0" lang="fr-FR" altLang="fr-F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44"/>
            <p:cNvSpPr>
              <a:spLocks noChangeShapeType="1"/>
            </p:cNvSpPr>
            <p:nvPr/>
          </p:nvSpPr>
          <p:spPr bwMode="auto">
            <a:xfrm>
              <a:off x="4917" y="14097"/>
              <a:ext cx="14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>
              <a:off x="6874" y="14104"/>
              <a:ext cx="95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Text Box 46"/>
            <p:cNvSpPr txBox="1">
              <a:spLocks noChangeArrowheads="1"/>
            </p:cNvSpPr>
            <p:nvPr/>
          </p:nvSpPr>
          <p:spPr bwMode="auto">
            <a:xfrm>
              <a:off x="6889" y="13482"/>
              <a:ext cx="599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Écran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Line 47"/>
            <p:cNvSpPr>
              <a:spLocks noChangeShapeType="1"/>
            </p:cNvSpPr>
            <p:nvPr/>
          </p:nvSpPr>
          <p:spPr bwMode="auto">
            <a:xfrm flipV="1">
              <a:off x="7455" y="13512"/>
              <a:ext cx="363" cy="1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645374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32</Words>
  <Application>Microsoft Office PowerPoint</Application>
  <PresentationFormat>Affichage à l'écran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Christophe</dc:creator>
  <cp:lastModifiedBy>Toph</cp:lastModifiedBy>
  <cp:revision>8</cp:revision>
  <dcterms:created xsi:type="dcterms:W3CDTF">2014-11-17T22:18:17Z</dcterms:created>
  <dcterms:modified xsi:type="dcterms:W3CDTF">2022-08-19T11:57:59Z</dcterms:modified>
</cp:coreProperties>
</file>