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155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19/08/2022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19/08/2022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19/08/2022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19/08/2022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19/08/2022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19/08/2022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19/08/2022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19/08/2022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19/08/2022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19/08/2022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19/08/2022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19/08/2022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2" y="567000"/>
            <a:ext cx="9138316" cy="57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E0C6BC2-26A9-45F3-99EB-30A9FAE4E3B2}"/>
              </a:ext>
            </a:extLst>
          </p:cNvPr>
          <p:cNvSpPr txBox="1"/>
          <p:nvPr/>
        </p:nvSpPr>
        <p:spPr>
          <a:xfrm>
            <a:off x="3287995" y="6381328"/>
            <a:ext cx="25680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Port de Saint-Jean-de-Luz</a:t>
            </a:r>
            <a:endParaRPr lang="fr-FR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</Words>
  <Application>Microsoft Office PowerPoint</Application>
  <PresentationFormat>Affichage à l'écran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Christophe</dc:creator>
  <cp:lastModifiedBy>Toph</cp:lastModifiedBy>
  <cp:revision>6</cp:revision>
  <dcterms:created xsi:type="dcterms:W3CDTF">2014-11-24T21:21:48Z</dcterms:created>
  <dcterms:modified xsi:type="dcterms:W3CDTF">2022-08-19T11:58:35Z</dcterms:modified>
</cp:coreProperties>
</file>