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2" r:id="rId2"/>
    <p:sldId id="260" r:id="rId3"/>
    <p:sldId id="261" r:id="rId4"/>
    <p:sldId id="256" r:id="rId5"/>
    <p:sldId id="263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8CE-0269-4B3A-84E0-78B336F2ABD8}" type="datetimeFigureOut">
              <a:rPr lang="fr-FR" smtClean="0"/>
              <a:pPr/>
              <a:t>02/10/2017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9AC5-B893-4F73-B8C2-CD6F814463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9418" y="188640"/>
            <a:ext cx="7625164" cy="70788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None/>
            </a:pPr>
            <a:r>
              <a:rPr lang="fr-FR" sz="4000" b="1" dirty="0" smtClean="0"/>
              <a:t>Choix d’un indicateur coloré de pH 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713736" cy="556788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Forme libre 6"/>
          <p:cNvSpPr/>
          <p:nvPr/>
        </p:nvSpPr>
        <p:spPr>
          <a:xfrm>
            <a:off x="1473798" y="957431"/>
            <a:ext cx="6131858" cy="3754418"/>
          </a:xfrm>
          <a:custGeom>
            <a:avLst/>
            <a:gdLst>
              <a:gd name="connsiteX0" fmla="*/ 0 w 6131858"/>
              <a:gd name="connsiteY0" fmla="*/ 3754418 h 3754418"/>
              <a:gd name="connsiteX1" fmla="*/ 408790 w 6131858"/>
              <a:gd name="connsiteY1" fmla="*/ 3711388 h 3754418"/>
              <a:gd name="connsiteX2" fmla="*/ 1215614 w 6131858"/>
              <a:gd name="connsiteY2" fmla="*/ 3614569 h 3754418"/>
              <a:gd name="connsiteX3" fmla="*/ 2097741 w 6131858"/>
              <a:gd name="connsiteY3" fmla="*/ 3496235 h 3754418"/>
              <a:gd name="connsiteX4" fmla="*/ 2840018 w 6131858"/>
              <a:gd name="connsiteY4" fmla="*/ 3399416 h 3754418"/>
              <a:gd name="connsiteX5" fmla="*/ 3668357 w 6131858"/>
              <a:gd name="connsiteY5" fmla="*/ 3130475 h 3754418"/>
              <a:gd name="connsiteX6" fmla="*/ 4087906 w 6131858"/>
              <a:gd name="connsiteY6" fmla="*/ 2915322 h 3754418"/>
              <a:gd name="connsiteX7" fmla="*/ 4313816 w 6131858"/>
              <a:gd name="connsiteY7" fmla="*/ 2528047 h 3754418"/>
              <a:gd name="connsiteX8" fmla="*/ 4399877 w 6131858"/>
              <a:gd name="connsiteY8" fmla="*/ 2216075 h 3754418"/>
              <a:gd name="connsiteX9" fmla="*/ 4475181 w 6131858"/>
              <a:gd name="connsiteY9" fmla="*/ 1484555 h 3754418"/>
              <a:gd name="connsiteX10" fmla="*/ 4561242 w 6131858"/>
              <a:gd name="connsiteY10" fmla="*/ 753035 h 3754418"/>
              <a:gd name="connsiteX11" fmla="*/ 4787153 w 6131858"/>
              <a:gd name="connsiteY11" fmla="*/ 333487 h 3754418"/>
              <a:gd name="connsiteX12" fmla="*/ 5292762 w 6131858"/>
              <a:gd name="connsiteY12" fmla="*/ 107576 h 3754418"/>
              <a:gd name="connsiteX13" fmla="*/ 6131858 w 6131858"/>
              <a:gd name="connsiteY13" fmla="*/ 0 h 3754418"/>
              <a:gd name="connsiteX14" fmla="*/ 6131858 w 6131858"/>
              <a:gd name="connsiteY14" fmla="*/ 0 h 375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1858" h="3754418">
                <a:moveTo>
                  <a:pt x="0" y="3754418"/>
                </a:moveTo>
                <a:lnTo>
                  <a:pt x="408790" y="3711388"/>
                </a:lnTo>
                <a:lnTo>
                  <a:pt x="1215614" y="3614569"/>
                </a:lnTo>
                <a:lnTo>
                  <a:pt x="2097741" y="3496235"/>
                </a:lnTo>
                <a:cubicBezTo>
                  <a:pt x="2368475" y="3460376"/>
                  <a:pt x="2578249" y="3460376"/>
                  <a:pt x="2840018" y="3399416"/>
                </a:cubicBezTo>
                <a:cubicBezTo>
                  <a:pt x="3101787" y="3338456"/>
                  <a:pt x="3460376" y="3211157"/>
                  <a:pt x="3668357" y="3130475"/>
                </a:cubicBezTo>
                <a:cubicBezTo>
                  <a:pt x="3876338" y="3049793"/>
                  <a:pt x="3980330" y="3015727"/>
                  <a:pt x="4087906" y="2915322"/>
                </a:cubicBezTo>
                <a:cubicBezTo>
                  <a:pt x="4195483" y="2814917"/>
                  <a:pt x="4261821" y="2644588"/>
                  <a:pt x="4313816" y="2528047"/>
                </a:cubicBezTo>
                <a:cubicBezTo>
                  <a:pt x="4365811" y="2411506"/>
                  <a:pt x="4372983" y="2389990"/>
                  <a:pt x="4399877" y="2216075"/>
                </a:cubicBezTo>
                <a:cubicBezTo>
                  <a:pt x="4426771" y="2042160"/>
                  <a:pt x="4448287" y="1728395"/>
                  <a:pt x="4475181" y="1484555"/>
                </a:cubicBezTo>
                <a:cubicBezTo>
                  <a:pt x="4502075" y="1240715"/>
                  <a:pt x="4509247" y="944880"/>
                  <a:pt x="4561242" y="753035"/>
                </a:cubicBezTo>
                <a:cubicBezTo>
                  <a:pt x="4613237" y="561190"/>
                  <a:pt x="4665233" y="441063"/>
                  <a:pt x="4787153" y="333487"/>
                </a:cubicBezTo>
                <a:cubicBezTo>
                  <a:pt x="4909073" y="225911"/>
                  <a:pt x="5068645" y="163157"/>
                  <a:pt x="5292762" y="107576"/>
                </a:cubicBezTo>
                <a:cubicBezTo>
                  <a:pt x="5516880" y="51995"/>
                  <a:pt x="6131858" y="0"/>
                  <a:pt x="6131858" y="0"/>
                </a:cubicBezTo>
                <a:lnTo>
                  <a:pt x="6131858" y="0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/>
        </p:nvCxnSpPr>
        <p:spPr>
          <a:xfrm>
            <a:off x="1475656" y="4509120"/>
            <a:ext cx="640871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75656" y="3861048"/>
            <a:ext cx="6336704" cy="648072"/>
          </a:xfrm>
          <a:prstGeom prst="rect">
            <a:avLst/>
          </a:prstGeom>
          <a:solidFill>
            <a:srgbClr val="FFC000">
              <a:alpha val="4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1475656" y="3861048"/>
            <a:ext cx="640871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475656" y="4509120"/>
            <a:ext cx="6336704" cy="1584176"/>
          </a:xfrm>
          <a:prstGeom prst="rect">
            <a:avLst/>
          </a:prstGeom>
          <a:solidFill>
            <a:srgbClr val="FF0000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475656" y="980728"/>
            <a:ext cx="6336704" cy="2880320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547664" y="3851756"/>
            <a:ext cx="3072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Zone de virage de </a:t>
            </a:r>
            <a:r>
              <a:rPr lang="fr-FR" dirty="0" smtClean="0"/>
              <a:t>l’hélianthine</a:t>
            </a:r>
          </a:p>
          <a:p>
            <a:pPr algn="ctr"/>
            <a:r>
              <a:rPr lang="fr-FR" dirty="0" smtClean="0"/>
              <a:t>(3,1 – 4,4)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24128" y="2348880"/>
            <a:ext cx="1224136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dirty="0" smtClean="0"/>
              <a:t> </a:t>
            </a:r>
            <a:r>
              <a:rPr lang="fr-FR" sz="2800" b="1" dirty="0" smtClean="0"/>
              <a:t>+  E</a:t>
            </a:r>
            <a:endParaRPr lang="fr-FR" sz="2800" b="1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940152" y="26369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5724128" y="609329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V</a:t>
            </a:r>
            <a:r>
              <a:rPr lang="fr-FR" sz="2400" b="1" baseline="-25000" dirty="0" smtClean="0"/>
              <a:t>BE</a:t>
            </a:r>
            <a:endParaRPr lang="fr-FR" sz="2400" b="1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5508104" y="263691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683568" y="234888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/>
              <a:t>pH</a:t>
            </a:r>
            <a:r>
              <a:rPr lang="fr-FR" sz="2400" b="1" baseline="-25000" dirty="0" err="1" smtClean="0"/>
              <a:t>E</a:t>
            </a:r>
            <a:endParaRPr lang="fr-FR" sz="24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-2.77778E-6 0.4462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44879 -7.40741E-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/>
      <p:bldP spid="10" grpId="0"/>
      <p:bldP spid="10" grpId="1"/>
      <p:bldP spid="13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713736" cy="556788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Forme libre 6"/>
          <p:cNvSpPr/>
          <p:nvPr/>
        </p:nvSpPr>
        <p:spPr>
          <a:xfrm>
            <a:off x="1473798" y="957431"/>
            <a:ext cx="6131858" cy="3754418"/>
          </a:xfrm>
          <a:custGeom>
            <a:avLst/>
            <a:gdLst>
              <a:gd name="connsiteX0" fmla="*/ 0 w 6131858"/>
              <a:gd name="connsiteY0" fmla="*/ 3754418 h 3754418"/>
              <a:gd name="connsiteX1" fmla="*/ 408790 w 6131858"/>
              <a:gd name="connsiteY1" fmla="*/ 3711388 h 3754418"/>
              <a:gd name="connsiteX2" fmla="*/ 1215614 w 6131858"/>
              <a:gd name="connsiteY2" fmla="*/ 3614569 h 3754418"/>
              <a:gd name="connsiteX3" fmla="*/ 2097741 w 6131858"/>
              <a:gd name="connsiteY3" fmla="*/ 3496235 h 3754418"/>
              <a:gd name="connsiteX4" fmla="*/ 2840018 w 6131858"/>
              <a:gd name="connsiteY4" fmla="*/ 3399416 h 3754418"/>
              <a:gd name="connsiteX5" fmla="*/ 3668357 w 6131858"/>
              <a:gd name="connsiteY5" fmla="*/ 3130475 h 3754418"/>
              <a:gd name="connsiteX6" fmla="*/ 4087906 w 6131858"/>
              <a:gd name="connsiteY6" fmla="*/ 2915322 h 3754418"/>
              <a:gd name="connsiteX7" fmla="*/ 4313816 w 6131858"/>
              <a:gd name="connsiteY7" fmla="*/ 2528047 h 3754418"/>
              <a:gd name="connsiteX8" fmla="*/ 4399877 w 6131858"/>
              <a:gd name="connsiteY8" fmla="*/ 2216075 h 3754418"/>
              <a:gd name="connsiteX9" fmla="*/ 4475181 w 6131858"/>
              <a:gd name="connsiteY9" fmla="*/ 1484555 h 3754418"/>
              <a:gd name="connsiteX10" fmla="*/ 4561242 w 6131858"/>
              <a:gd name="connsiteY10" fmla="*/ 753035 h 3754418"/>
              <a:gd name="connsiteX11" fmla="*/ 4787153 w 6131858"/>
              <a:gd name="connsiteY11" fmla="*/ 333487 h 3754418"/>
              <a:gd name="connsiteX12" fmla="*/ 5292762 w 6131858"/>
              <a:gd name="connsiteY12" fmla="*/ 107576 h 3754418"/>
              <a:gd name="connsiteX13" fmla="*/ 6131858 w 6131858"/>
              <a:gd name="connsiteY13" fmla="*/ 0 h 3754418"/>
              <a:gd name="connsiteX14" fmla="*/ 6131858 w 6131858"/>
              <a:gd name="connsiteY14" fmla="*/ 0 h 375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1858" h="3754418">
                <a:moveTo>
                  <a:pt x="0" y="3754418"/>
                </a:moveTo>
                <a:lnTo>
                  <a:pt x="408790" y="3711388"/>
                </a:lnTo>
                <a:lnTo>
                  <a:pt x="1215614" y="3614569"/>
                </a:lnTo>
                <a:lnTo>
                  <a:pt x="2097741" y="3496235"/>
                </a:lnTo>
                <a:cubicBezTo>
                  <a:pt x="2368475" y="3460376"/>
                  <a:pt x="2578249" y="3460376"/>
                  <a:pt x="2840018" y="3399416"/>
                </a:cubicBezTo>
                <a:cubicBezTo>
                  <a:pt x="3101787" y="3338456"/>
                  <a:pt x="3460376" y="3211157"/>
                  <a:pt x="3668357" y="3130475"/>
                </a:cubicBezTo>
                <a:cubicBezTo>
                  <a:pt x="3876338" y="3049793"/>
                  <a:pt x="3980330" y="3015727"/>
                  <a:pt x="4087906" y="2915322"/>
                </a:cubicBezTo>
                <a:cubicBezTo>
                  <a:pt x="4195483" y="2814917"/>
                  <a:pt x="4261821" y="2644588"/>
                  <a:pt x="4313816" y="2528047"/>
                </a:cubicBezTo>
                <a:cubicBezTo>
                  <a:pt x="4365811" y="2411506"/>
                  <a:pt x="4372983" y="2389990"/>
                  <a:pt x="4399877" y="2216075"/>
                </a:cubicBezTo>
                <a:cubicBezTo>
                  <a:pt x="4426771" y="2042160"/>
                  <a:pt x="4448287" y="1728395"/>
                  <a:pt x="4475181" y="1484555"/>
                </a:cubicBezTo>
                <a:cubicBezTo>
                  <a:pt x="4502075" y="1240715"/>
                  <a:pt x="4509247" y="944880"/>
                  <a:pt x="4561242" y="753035"/>
                </a:cubicBezTo>
                <a:cubicBezTo>
                  <a:pt x="4613237" y="561190"/>
                  <a:pt x="4665233" y="441063"/>
                  <a:pt x="4787153" y="333487"/>
                </a:cubicBezTo>
                <a:cubicBezTo>
                  <a:pt x="4909073" y="225911"/>
                  <a:pt x="5068645" y="163157"/>
                  <a:pt x="5292762" y="107576"/>
                </a:cubicBezTo>
                <a:cubicBezTo>
                  <a:pt x="5516880" y="51995"/>
                  <a:pt x="6131858" y="0"/>
                  <a:pt x="6131858" y="0"/>
                </a:cubicBezTo>
                <a:lnTo>
                  <a:pt x="6131858" y="0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/>
        </p:nvCxnSpPr>
        <p:spPr>
          <a:xfrm>
            <a:off x="1475656" y="1916832"/>
            <a:ext cx="640871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75656" y="1052736"/>
            <a:ext cx="6336704" cy="864096"/>
          </a:xfrm>
          <a:prstGeom prst="rect">
            <a:avLst/>
          </a:prstGeom>
          <a:solidFill>
            <a:schemeClr val="accent2">
              <a:lumMod val="60000"/>
              <a:lumOff val="40000"/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1475656" y="1052736"/>
            <a:ext cx="640871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475656" y="1916832"/>
            <a:ext cx="6336704" cy="4176464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475656" y="692696"/>
            <a:ext cx="6336704" cy="360040"/>
          </a:xfrm>
          <a:prstGeom prst="rect">
            <a:avLst/>
          </a:prstGeom>
          <a:solidFill>
            <a:srgbClr val="CC0000">
              <a:alpha val="3176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619672" y="1124744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Zone de virage de la </a:t>
            </a:r>
            <a:r>
              <a:rPr lang="fr-FR" dirty="0" smtClean="0"/>
              <a:t>phénolphtaléine</a:t>
            </a:r>
          </a:p>
          <a:p>
            <a:pPr algn="ctr"/>
            <a:r>
              <a:rPr lang="fr-FR" dirty="0" smtClean="0"/>
              <a:t>(8,0 – 9,9)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24128" y="2348880"/>
            <a:ext cx="1224136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dirty="0" smtClean="0"/>
              <a:t> </a:t>
            </a:r>
            <a:r>
              <a:rPr lang="fr-FR" sz="2800" b="1" dirty="0" smtClean="0"/>
              <a:t>+  E</a:t>
            </a:r>
            <a:endParaRPr lang="fr-FR" sz="2800" b="1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940152" y="26369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5724128" y="609329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V</a:t>
            </a:r>
            <a:r>
              <a:rPr lang="fr-FR" sz="2400" b="1" baseline="-25000" dirty="0" smtClean="0"/>
              <a:t>BE</a:t>
            </a:r>
            <a:endParaRPr lang="fr-FR" sz="2400" b="1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5508104" y="263691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683568" y="234888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/>
              <a:t>pH</a:t>
            </a:r>
            <a:r>
              <a:rPr lang="fr-FR" sz="2400" b="1" baseline="-25000" dirty="0" err="1" smtClean="0"/>
              <a:t>E</a:t>
            </a:r>
            <a:endParaRPr lang="fr-FR" sz="24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-2.77778E-6 0.4462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44879 -7.40741E-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/>
      <p:bldP spid="10" grpId="0"/>
      <p:bldP spid="10" grpId="1"/>
      <p:bldP spid="13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713736" cy="556788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Forme libre 6"/>
          <p:cNvSpPr/>
          <p:nvPr/>
        </p:nvSpPr>
        <p:spPr>
          <a:xfrm>
            <a:off x="1473798" y="957431"/>
            <a:ext cx="6131858" cy="3754418"/>
          </a:xfrm>
          <a:custGeom>
            <a:avLst/>
            <a:gdLst>
              <a:gd name="connsiteX0" fmla="*/ 0 w 6131858"/>
              <a:gd name="connsiteY0" fmla="*/ 3754418 h 3754418"/>
              <a:gd name="connsiteX1" fmla="*/ 408790 w 6131858"/>
              <a:gd name="connsiteY1" fmla="*/ 3711388 h 3754418"/>
              <a:gd name="connsiteX2" fmla="*/ 1215614 w 6131858"/>
              <a:gd name="connsiteY2" fmla="*/ 3614569 h 3754418"/>
              <a:gd name="connsiteX3" fmla="*/ 2097741 w 6131858"/>
              <a:gd name="connsiteY3" fmla="*/ 3496235 h 3754418"/>
              <a:gd name="connsiteX4" fmla="*/ 2840018 w 6131858"/>
              <a:gd name="connsiteY4" fmla="*/ 3399416 h 3754418"/>
              <a:gd name="connsiteX5" fmla="*/ 3668357 w 6131858"/>
              <a:gd name="connsiteY5" fmla="*/ 3130475 h 3754418"/>
              <a:gd name="connsiteX6" fmla="*/ 4087906 w 6131858"/>
              <a:gd name="connsiteY6" fmla="*/ 2915322 h 3754418"/>
              <a:gd name="connsiteX7" fmla="*/ 4313816 w 6131858"/>
              <a:gd name="connsiteY7" fmla="*/ 2528047 h 3754418"/>
              <a:gd name="connsiteX8" fmla="*/ 4399877 w 6131858"/>
              <a:gd name="connsiteY8" fmla="*/ 2216075 h 3754418"/>
              <a:gd name="connsiteX9" fmla="*/ 4475181 w 6131858"/>
              <a:gd name="connsiteY9" fmla="*/ 1484555 h 3754418"/>
              <a:gd name="connsiteX10" fmla="*/ 4561242 w 6131858"/>
              <a:gd name="connsiteY10" fmla="*/ 753035 h 3754418"/>
              <a:gd name="connsiteX11" fmla="*/ 4787153 w 6131858"/>
              <a:gd name="connsiteY11" fmla="*/ 333487 h 3754418"/>
              <a:gd name="connsiteX12" fmla="*/ 5292762 w 6131858"/>
              <a:gd name="connsiteY12" fmla="*/ 107576 h 3754418"/>
              <a:gd name="connsiteX13" fmla="*/ 6131858 w 6131858"/>
              <a:gd name="connsiteY13" fmla="*/ 0 h 3754418"/>
              <a:gd name="connsiteX14" fmla="*/ 6131858 w 6131858"/>
              <a:gd name="connsiteY14" fmla="*/ 0 h 375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1858" h="3754418">
                <a:moveTo>
                  <a:pt x="0" y="3754418"/>
                </a:moveTo>
                <a:lnTo>
                  <a:pt x="408790" y="3711388"/>
                </a:lnTo>
                <a:lnTo>
                  <a:pt x="1215614" y="3614569"/>
                </a:lnTo>
                <a:lnTo>
                  <a:pt x="2097741" y="3496235"/>
                </a:lnTo>
                <a:cubicBezTo>
                  <a:pt x="2368475" y="3460376"/>
                  <a:pt x="2578249" y="3460376"/>
                  <a:pt x="2840018" y="3399416"/>
                </a:cubicBezTo>
                <a:cubicBezTo>
                  <a:pt x="3101787" y="3338456"/>
                  <a:pt x="3460376" y="3211157"/>
                  <a:pt x="3668357" y="3130475"/>
                </a:cubicBezTo>
                <a:cubicBezTo>
                  <a:pt x="3876338" y="3049793"/>
                  <a:pt x="3980330" y="3015727"/>
                  <a:pt x="4087906" y="2915322"/>
                </a:cubicBezTo>
                <a:cubicBezTo>
                  <a:pt x="4195483" y="2814917"/>
                  <a:pt x="4261821" y="2644588"/>
                  <a:pt x="4313816" y="2528047"/>
                </a:cubicBezTo>
                <a:cubicBezTo>
                  <a:pt x="4365811" y="2411506"/>
                  <a:pt x="4372983" y="2389990"/>
                  <a:pt x="4399877" y="2216075"/>
                </a:cubicBezTo>
                <a:cubicBezTo>
                  <a:pt x="4426771" y="2042160"/>
                  <a:pt x="4448287" y="1728395"/>
                  <a:pt x="4475181" y="1484555"/>
                </a:cubicBezTo>
                <a:cubicBezTo>
                  <a:pt x="4502075" y="1240715"/>
                  <a:pt x="4509247" y="944880"/>
                  <a:pt x="4561242" y="753035"/>
                </a:cubicBezTo>
                <a:cubicBezTo>
                  <a:pt x="4613237" y="561190"/>
                  <a:pt x="4665233" y="441063"/>
                  <a:pt x="4787153" y="333487"/>
                </a:cubicBezTo>
                <a:cubicBezTo>
                  <a:pt x="4909073" y="225911"/>
                  <a:pt x="5068645" y="163157"/>
                  <a:pt x="5292762" y="107576"/>
                </a:cubicBezTo>
                <a:cubicBezTo>
                  <a:pt x="5516880" y="51995"/>
                  <a:pt x="6131858" y="0"/>
                  <a:pt x="6131858" y="0"/>
                </a:cubicBezTo>
                <a:lnTo>
                  <a:pt x="6131858" y="0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/>
        </p:nvCxnSpPr>
        <p:spPr>
          <a:xfrm>
            <a:off x="1403648" y="3068960"/>
            <a:ext cx="640871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75656" y="2276872"/>
            <a:ext cx="6336704" cy="792088"/>
          </a:xfrm>
          <a:prstGeom prst="rect">
            <a:avLst/>
          </a:prstGeom>
          <a:solidFill>
            <a:srgbClr val="92D050">
              <a:alpha val="4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1403648" y="2276872"/>
            <a:ext cx="640871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475656" y="3068960"/>
            <a:ext cx="6336704" cy="3024336"/>
          </a:xfrm>
          <a:prstGeom prst="rect">
            <a:avLst/>
          </a:prstGeom>
          <a:solidFill>
            <a:srgbClr val="FFFF00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475656" y="980728"/>
            <a:ext cx="6336704" cy="1296144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835696" y="234888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Zone de virage du </a:t>
            </a:r>
            <a:r>
              <a:rPr lang="fr-FR" dirty="0" smtClean="0"/>
              <a:t>BBT</a:t>
            </a:r>
          </a:p>
          <a:p>
            <a:pPr algn="ctr"/>
            <a:r>
              <a:rPr lang="fr-FR" dirty="0" smtClean="0"/>
              <a:t>(6,0 – 7,6)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5724128" y="2348880"/>
            <a:ext cx="1224136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dirty="0" smtClean="0"/>
              <a:t> </a:t>
            </a:r>
            <a:r>
              <a:rPr lang="fr-FR" sz="2800" b="1" dirty="0" smtClean="0"/>
              <a:t>+  E</a:t>
            </a:r>
            <a:endParaRPr lang="fr-FR" sz="2800" b="1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940152" y="26369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5724128" y="609329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V</a:t>
            </a:r>
            <a:r>
              <a:rPr lang="fr-FR" sz="2400" b="1" baseline="-25000" dirty="0" smtClean="0"/>
              <a:t>BE</a:t>
            </a:r>
            <a:endParaRPr lang="fr-FR" sz="2400" b="1" dirty="0"/>
          </a:p>
        </p:txBody>
      </p:sp>
      <p:cxnSp>
        <p:nvCxnSpPr>
          <p:cNvPr id="34" name="Connecteur droit avec flèche 33"/>
          <p:cNvCxnSpPr/>
          <p:nvPr/>
        </p:nvCxnSpPr>
        <p:spPr>
          <a:xfrm flipH="1">
            <a:off x="5508104" y="263691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683568" y="234888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/>
              <a:t>pH</a:t>
            </a:r>
            <a:r>
              <a:rPr lang="fr-FR" sz="2400" b="1" baseline="-25000" dirty="0" err="1" smtClean="0"/>
              <a:t>E</a:t>
            </a:r>
            <a:endParaRPr lang="fr-FR" sz="24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-2.77778E-6 0.4462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44879 -7.40741E-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/>
      <p:bldP spid="25" grpId="0"/>
      <p:bldP spid="25" grpId="1"/>
      <p:bldP spid="32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S0609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48" y="800708"/>
            <a:ext cx="9104705" cy="5256584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4178944" y="5538718"/>
            <a:ext cx="39305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 smtClean="0"/>
              <a:t>11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53</Words>
  <Application>Microsoft Office PowerPoint</Application>
  <PresentationFormat>Affichage à l'écran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Diapositive 1</vt:lpstr>
      <vt:lpstr>Diapositive 2</vt:lpstr>
      <vt:lpstr>Diapositive 3</vt:lpstr>
      <vt:lpstr>Diapositive 4</vt:lpstr>
      <vt:lpstr>Diapositive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</dc:creator>
  <cp:lastModifiedBy>proftest</cp:lastModifiedBy>
  <cp:revision>18</cp:revision>
  <dcterms:created xsi:type="dcterms:W3CDTF">2013-09-18T11:33:22Z</dcterms:created>
  <dcterms:modified xsi:type="dcterms:W3CDTF">2017-10-02T10:54:49Z</dcterms:modified>
</cp:coreProperties>
</file>