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25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75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724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49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07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30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26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46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49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4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958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5E318-576F-4E91-9B55-75696B3678FB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B373A-0B0B-425F-9285-7CC4E6E2D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6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897832" y="4770372"/>
                <a:ext cx="8396337" cy="7366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3200" i="0" smtClean="0">
                          <a:latin typeface="Cambria Math" panose="02040503050406030204" pitchFamily="18" charset="0"/>
                        </a:rPr>
                        <m:t>Mn</m:t>
                      </m:r>
                      <m:sSubSup>
                        <m:sSubSup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sSub>
                            <m:sSub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3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d>
                                <m:dPr>
                                  <m:begChr m:val=""/>
                                  <m:ctrlPr>
                                    <a:rPr lang="fr-FR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3200" i="0">
                                      <a:latin typeface="Cambria Math" panose="02040503050406030204" pitchFamily="18" charset="0"/>
                                    </a:rPr>
                                    <m:t> 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3200" i="0">
                                      <a:latin typeface="Cambria Math" panose="02040503050406030204" pitchFamily="18" charset="0"/>
                                    </a:rPr>
                                    <m:t>aq</m:t>
                                  </m:r>
                                </m:e>
                              </m:d>
                            </m:sub>
                          </m:sSub>
                        </m:sub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sz="3200" i="0">
                          <a:latin typeface="Cambria Math" panose="02040503050406030204" pitchFamily="18" charset="0"/>
                        </a:rPr>
                        <m:t>+8</m:t>
                      </m:r>
                      <m:sSubSup>
                        <m:sSubSup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3200" i="0">
                                  <a:latin typeface="Cambria Math" panose="02040503050406030204" pitchFamily="18" charset="0"/>
                                </a:rPr>
                                <m:t>aq</m:t>
                              </m:r>
                            </m:e>
                          </m:d>
                        </m:sub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fr-FR" sz="3200" i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 sz="3200" i="0">
                          <a:latin typeface="Cambria Math" panose="02040503050406030204" pitchFamily="18" charset="0"/>
                        </a:rPr>
                        <m:t>⇌</m:t>
                      </m:r>
                      <m:r>
                        <m:rPr>
                          <m:sty m:val="p"/>
                        </m:rPr>
                        <a:rPr lang="fr-FR" sz="3200" i="0">
                          <a:latin typeface="Cambria Math" panose="02040503050406030204" pitchFamily="18" charset="0"/>
                        </a:rPr>
                        <m:t>M</m:t>
                      </m:r>
                      <m:sSubSup>
                        <m:sSubSup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3200" i="0">
                                  <a:latin typeface="Cambria Math" panose="02040503050406030204" pitchFamily="18" charset="0"/>
                                </a:rPr>
                                <m:t>aq</m:t>
                              </m:r>
                            </m:e>
                          </m:d>
                        </m:sub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bSup>
                      <m:r>
                        <a:rPr lang="fr-FR" sz="3200" i="0">
                          <a:latin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3200" i="0">
                                  <a:latin typeface="Cambria Math" panose="02040503050406030204" pitchFamily="18" charset="0"/>
                                </a:rPr>
                                <m:t>𝓁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fr-FR" sz="32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832" y="4770372"/>
                <a:ext cx="8396337" cy="7366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39838" y="3222724"/>
                <a:ext cx="7312323" cy="7521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3200" i="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fr-FR" sz="3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  <m:sub>
                          <m:d>
                            <m:dPr>
                              <m:endChr m:val=""/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fr-FR" sz="3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3200" i="0">
                                      <a:latin typeface="Cambria Math" panose="02040503050406030204" pitchFamily="18" charset="0"/>
                                    </a:rPr>
                                    <m:t>aq</m:t>
                                  </m:r>
                                </m:fName>
                                <m:e>
                                  <m:d>
                                    <m:dPr>
                                      <m:begChr m:val=")"/>
                                      <m:endChr m:val=""/>
                                      <m:ctrlPr>
                                        <a:rPr lang="fr-FR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/>
                                  </m:d>
                                </m:e>
                              </m:func>
                            </m:e>
                          </m:d>
                        </m:sub>
                      </m:sSub>
                      <m:r>
                        <a:rPr lang="fr-FR" sz="3200" i="0">
                          <a:latin typeface="Cambria Math" panose="02040503050406030204" pitchFamily="18" charset="0"/>
                        </a:rPr>
                        <m:t>⇌2</m:t>
                      </m:r>
                      <m:r>
                        <m:rPr>
                          <m:nor/>
                        </m:rPr>
                        <a:rPr lang="fr-FR" sz="320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fr-FR" sz="320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fr-FR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3200" i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</m:d>
                        </m:sub>
                      </m:sSub>
                      <m:r>
                        <a:rPr lang="fr-FR" sz="3200" i="0">
                          <a:latin typeface="Cambria Math" panose="02040503050406030204" pitchFamily="18" charset="0"/>
                        </a:rPr>
                        <m:t>+2</m:t>
                      </m:r>
                      <m:sSubSup>
                        <m:sSubSup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fr-FR" sz="3200">
                                  <a:latin typeface="Cambria Math" panose="02040503050406030204" pitchFamily="18" charset="0"/>
                                </a:rPr>
                                <m:t>aq</m:t>
                              </m:r>
                            </m:e>
                          </m:d>
                        </m:sub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fr-FR" sz="3200" i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838" y="3222724"/>
                <a:ext cx="7312323" cy="7521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23" y="514561"/>
            <a:ext cx="4729551" cy="23489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82D08FE-A5AD-136F-64CA-79BE7BF2094C}"/>
                  </a:ext>
                </a:extLst>
              </p:cNvPr>
              <p:cNvSpPr txBox="1"/>
              <p:nvPr/>
            </p:nvSpPr>
            <p:spPr>
              <a:xfrm>
                <a:off x="3048000" y="4063008"/>
                <a:ext cx="6096000" cy="632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3200" b="0" i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fr-FR" sz="3200" b="0" i="0" smtClean="0"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sz="3200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fr-FR" sz="3200" i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fr-FR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sz="3200" i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fr-FR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 sz="3200" i="0">
                          <a:latin typeface="Cambria Math" panose="02040503050406030204" pitchFamily="18" charset="0"/>
                        </a:rPr>
                        <m:t>⇌2</m:t>
                      </m:r>
                      <m:sSub>
                        <m:sSubPr>
                          <m:ctrlPr>
                            <a:rPr lang="fr-FR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i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3200" i="0">
                                  <a:latin typeface="Cambria Math" panose="02040503050406030204" pitchFamily="18" charset="0"/>
                                </a:rPr>
                                <m:t>𝓁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fr-FR" sz="32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82D08FE-A5AD-136F-64CA-79BE7BF20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063008"/>
                <a:ext cx="6096000" cy="6321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5A0A065B-05E8-E7E3-0E3B-2021A379E43E}"/>
              </a:ext>
            </a:extLst>
          </p:cNvPr>
          <p:cNvSpPr txBox="1"/>
          <p:nvPr/>
        </p:nvSpPr>
        <p:spPr>
          <a:xfrm>
            <a:off x="4111322" y="5582252"/>
            <a:ext cx="4349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pt-BR" sz="32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pt-BR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O</a:t>
            </a:r>
            <a:r>
              <a:rPr lang="pt-BR" sz="32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8</a:t>
            </a:r>
            <a:r>
              <a:rPr lang="pt-BR" sz="32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2−</a:t>
            </a:r>
            <a:r>
              <a:rPr lang="pt-BR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 + 2 e</a:t>
            </a:r>
            <a:r>
              <a:rPr lang="pt-BR" sz="32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−</a:t>
            </a:r>
            <a:r>
              <a:rPr lang="pt-BR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 → 2 SO</a:t>
            </a:r>
            <a:r>
              <a:rPr lang="pt-BR" sz="32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pt-BR" sz="32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2−</a:t>
            </a:r>
            <a:endParaRPr lang="fr-FR" sz="3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0805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maintenance</dc:creator>
  <cp:lastModifiedBy>Toph</cp:lastModifiedBy>
  <cp:revision>4</cp:revision>
  <dcterms:created xsi:type="dcterms:W3CDTF">2022-10-03T07:49:49Z</dcterms:created>
  <dcterms:modified xsi:type="dcterms:W3CDTF">2023-10-16T17:16:50Z</dcterms:modified>
</cp:coreProperties>
</file>