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E85E1-2C04-44AA-9CEB-EB05214B56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5E1539D-8ED8-465D-A331-531D669F7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810CA3-D3AD-4CA8-9327-8DFB841F2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3673-EB2A-459F-A281-BE759F86C840}" type="datetimeFigureOut">
              <a:rPr lang="fr-FR" smtClean="0"/>
              <a:t>12/11/2023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3764EE-9330-4040-9831-DB5117657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079649-E170-49DE-986E-46587D99F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2977-2150-4A09-8B61-23A2B0E24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701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521AC3-0BED-4B43-B4F1-B6C0B3625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88AA55-41BD-4DBB-8EEC-C8B2DB206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F8F34E-9CB4-4EA2-B1C3-EFA76F79C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3673-EB2A-459F-A281-BE759F86C840}" type="datetimeFigureOut">
              <a:rPr lang="fr-FR" smtClean="0"/>
              <a:t>12/11/2023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23A022-9868-46F6-BA0C-3982FE57E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C1F7E4-36AD-4D7D-8D9B-1EC80EB10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2977-2150-4A09-8B61-23A2B0E24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609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82408B-0091-4BEC-B2EA-F01BEA09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BEC42F-18BE-4D1D-B2F2-68965C362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47EAD2-5395-48DC-934C-86415E571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3673-EB2A-459F-A281-BE759F86C840}" type="datetimeFigureOut">
              <a:rPr lang="fr-FR" smtClean="0"/>
              <a:t>12/11/2023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9E507A-81FD-4FEB-BDBA-46B111927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A19EC0-EAC7-47BC-A6D6-E75AFD54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2977-2150-4A09-8B61-23A2B0E24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484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263833-964D-4180-9BAF-9F104B0A5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60BAD9-9B0F-486A-BE2E-6C7A9F3E10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3F0BDC-4D2D-458E-90BF-1CAF2C0A7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087453-B493-4F48-BAA5-40F0353B9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3673-EB2A-459F-A281-BE759F86C840}" type="datetimeFigureOut">
              <a:rPr lang="fr-FR" smtClean="0"/>
              <a:t>12/11/2023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68F40A-C17F-4D80-A2FE-456E7885B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8A156B-FC60-4D63-A929-0313D1762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2977-2150-4A09-8B61-23A2B0E24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812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32517F-72FB-4D75-8CFA-523EBCB01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BDE184D-C1A5-438B-AE6D-9F96AEBD9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42FBD04-076C-4F18-A0B8-28804F055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B56EFC0-02AD-4EA1-9763-9E0F71F6F2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9214A4B-FF0B-4A20-A2DE-6272D7A66E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591F480-A111-42F9-853D-2FC05F1D6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3673-EB2A-459F-A281-BE759F86C840}" type="datetimeFigureOut">
              <a:rPr lang="fr-FR" smtClean="0"/>
              <a:t>12/11/2023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6BE886C-85AE-46B0-B91B-93E0996B1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92D0019-D00C-417F-99B3-4AE9DAEE3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2977-2150-4A09-8B61-23A2B0E24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686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260526-93EB-44E6-934F-F9C55F2E0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3AE71C0-2E6E-456E-8DFC-04B3F6766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3673-EB2A-459F-A281-BE759F86C840}" type="datetimeFigureOut">
              <a:rPr lang="fr-FR" smtClean="0"/>
              <a:t>12/11/2023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DCF7816-D6C3-4B23-A996-57E1F13B7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06C2664-63EA-4B60-8E84-FC8E1FF94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2977-2150-4A09-8B61-23A2B0E24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14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B32DFB-9019-4ED8-8AA2-502CCDC5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3673-EB2A-459F-A281-BE759F86C840}" type="datetimeFigureOut">
              <a:rPr lang="fr-FR" smtClean="0"/>
              <a:t>12/11/2023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882BAC8-9575-42DA-844C-FCED36F36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6AA147-43DC-489F-B1D9-BBB07BB27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2977-2150-4A09-8B61-23A2B0E24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435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D4F4EF-CD15-40F9-BFC3-5F2307217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22C712-C16D-4C5F-B8B8-CC38C8C74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2E1EF3C-4133-4DF7-85DC-C732B0239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5E3198-8726-4090-86DF-E8DF8EFB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3673-EB2A-459F-A281-BE759F86C840}" type="datetimeFigureOut">
              <a:rPr lang="fr-FR" smtClean="0"/>
              <a:t>12/11/2023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912D16-1330-48B9-8180-C4C7B5E63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2092EA4-5D18-4268-967B-0AA53110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2977-2150-4A09-8B61-23A2B0E24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519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ADF041-7CBF-4340-A52A-7DB490FC2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BBEB21-E2F7-4DE8-9DAC-6649FC0045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14C7FB-C0B5-4B53-8464-0054FD89A5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FE621E-F0EB-46C9-B7A8-9E726BB7F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3673-EB2A-459F-A281-BE759F86C840}" type="datetimeFigureOut">
              <a:rPr lang="fr-FR" smtClean="0"/>
              <a:t>12/11/2023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D87813-D2E1-49B1-8A18-B7CC1169D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519295-ED9B-4DF2-BE8A-D9BE531F2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2977-2150-4A09-8B61-23A2B0E24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009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C7C353-3DCF-4BAC-AD8C-BA68BA19A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45FC1E5-3CC8-41B5-904D-E88AC0FCA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93E89D-83CC-4109-B811-243389232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3673-EB2A-459F-A281-BE759F86C840}" type="datetimeFigureOut">
              <a:rPr lang="fr-FR" smtClean="0"/>
              <a:t>12/11/2023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DB4152-E8D7-45B6-AFD2-F4B080578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EF2997-0741-4555-BBA5-6448AC0B3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2977-2150-4A09-8B61-23A2B0E24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0071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1272234-36F4-453F-8638-5A6FFC5E70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BC507BC-E32D-497F-A86E-0D23B5F99A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D76E93-052D-45C4-B7AB-03596629C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3673-EB2A-459F-A281-BE759F86C840}" type="datetimeFigureOut">
              <a:rPr lang="fr-FR" smtClean="0"/>
              <a:t>12/11/2023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71C85F-24FC-4A19-AFBC-BF4B2FC15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C8E51F-7140-4311-90E2-2D5D9533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2977-2150-4A09-8B61-23A2B0E24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542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051279D-E717-457E-B3C1-5A78FB5AA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EDA80A-49E1-4A7D-965C-D8E2B8ECB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C9EBD3-39DF-412A-B8DA-6D0703936B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3673-EB2A-459F-A281-BE759F86C840}" type="datetimeFigureOut">
              <a:rPr lang="fr-FR" smtClean="0"/>
              <a:t>12/11/2023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F8574-67D7-4517-875A-F684C4308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22BDC0-9813-4B78-916C-8B4E2A330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B2977-2150-4A09-8B61-23A2B0E24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48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1690871-E6A4-B0D5-3204-123F89E6E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22" y="0"/>
            <a:ext cx="105553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39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7F3AFB3-3618-4900-BA43-BB34A139C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921" y="9484"/>
            <a:ext cx="8442158" cy="683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74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940B98-999D-4D34-9D0A-D86F72F94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63" y="31140"/>
            <a:ext cx="11305674" cy="679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32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982D8E5-186E-4EEF-B962-94E6E025C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29" y="0"/>
            <a:ext cx="6458639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9395E60-5F80-4066-BA3F-E86B42112B6A}"/>
              </a:ext>
            </a:extLst>
          </p:cNvPr>
          <p:cNvSpPr txBox="1"/>
          <p:nvPr/>
        </p:nvSpPr>
        <p:spPr>
          <a:xfrm>
            <a:off x="7024938" y="477070"/>
            <a:ext cx="3327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Calibri" panose="020F0502020204030204" pitchFamily="34" charset="0"/>
                <a:ea typeface="Batang" panose="02030600000101010101" pitchFamily="18" charset="-127"/>
              </a:rPr>
              <a:t>Schéma légendé de la pile Daniell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40098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</Words>
  <Application>Microsoft Office PowerPoint</Application>
  <PresentationFormat>Grand écran</PresentationFormat>
  <Paragraphs>1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Toph</dc:creator>
  <cp:lastModifiedBy>Toph</cp:lastModifiedBy>
  <cp:revision>3</cp:revision>
  <dcterms:created xsi:type="dcterms:W3CDTF">2021-11-08T21:41:55Z</dcterms:created>
  <dcterms:modified xsi:type="dcterms:W3CDTF">2023-11-12T13:22:49Z</dcterms:modified>
</cp:coreProperties>
</file>