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56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9" d="100"/>
          <a:sy n="159" d="100"/>
        </p:scale>
        <p:origin x="185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C6000-416A-4E86-9C80-4A36DD479ED7}" type="datetimeFigureOut">
              <a:rPr lang="fr-FR" smtClean="0"/>
              <a:pPr/>
              <a:t>28/11/2021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9B210-4BDB-4CCD-8C7A-911827F9693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C6000-416A-4E86-9C80-4A36DD479ED7}" type="datetimeFigureOut">
              <a:rPr lang="fr-FR" smtClean="0"/>
              <a:pPr/>
              <a:t>28/11/2021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9B210-4BDB-4CCD-8C7A-911827F9693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C6000-416A-4E86-9C80-4A36DD479ED7}" type="datetimeFigureOut">
              <a:rPr lang="fr-FR" smtClean="0"/>
              <a:pPr/>
              <a:t>28/11/2021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9B210-4BDB-4CCD-8C7A-911827F9693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C6000-416A-4E86-9C80-4A36DD479ED7}" type="datetimeFigureOut">
              <a:rPr lang="fr-FR" smtClean="0"/>
              <a:pPr/>
              <a:t>28/11/2021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9B210-4BDB-4CCD-8C7A-911827F9693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C6000-416A-4E86-9C80-4A36DD479ED7}" type="datetimeFigureOut">
              <a:rPr lang="fr-FR" smtClean="0"/>
              <a:pPr/>
              <a:t>28/11/2021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9B210-4BDB-4CCD-8C7A-911827F9693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C6000-416A-4E86-9C80-4A36DD479ED7}" type="datetimeFigureOut">
              <a:rPr lang="fr-FR" smtClean="0"/>
              <a:pPr/>
              <a:t>28/11/2021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9B210-4BDB-4CCD-8C7A-911827F9693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C6000-416A-4E86-9C80-4A36DD479ED7}" type="datetimeFigureOut">
              <a:rPr lang="fr-FR" smtClean="0"/>
              <a:pPr/>
              <a:t>28/11/2021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9B210-4BDB-4CCD-8C7A-911827F9693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C6000-416A-4E86-9C80-4A36DD479ED7}" type="datetimeFigureOut">
              <a:rPr lang="fr-FR" smtClean="0"/>
              <a:pPr/>
              <a:t>28/11/2021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9B210-4BDB-4CCD-8C7A-911827F9693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C6000-416A-4E86-9C80-4A36DD479ED7}" type="datetimeFigureOut">
              <a:rPr lang="fr-FR" smtClean="0"/>
              <a:pPr/>
              <a:t>28/11/2021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9B210-4BDB-4CCD-8C7A-911827F9693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C6000-416A-4E86-9C80-4A36DD479ED7}" type="datetimeFigureOut">
              <a:rPr lang="fr-FR" smtClean="0"/>
              <a:pPr/>
              <a:t>28/11/2021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9B210-4BDB-4CCD-8C7A-911827F9693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C6000-416A-4E86-9C80-4A36DD479ED7}" type="datetimeFigureOut">
              <a:rPr lang="fr-FR" smtClean="0"/>
              <a:pPr/>
              <a:t>28/11/2021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9B210-4BDB-4CCD-8C7A-911827F9693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C6000-416A-4E86-9C80-4A36DD479ED7}" type="datetimeFigureOut">
              <a:rPr lang="fr-FR" smtClean="0"/>
              <a:pPr/>
              <a:t>28/11/2021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9B210-4BDB-4CCD-8C7A-911827F9693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7644" y="85225"/>
            <a:ext cx="6408712" cy="66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" y="1412776"/>
            <a:ext cx="912495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018755" y="188640"/>
            <a:ext cx="3106491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3200" b="1" dirty="0"/>
              <a:t>Repère de </a:t>
            </a:r>
            <a:r>
              <a:rPr lang="fr-FR" sz="3200" b="1" dirty="0" err="1"/>
              <a:t>Frenet</a:t>
            </a:r>
            <a:endParaRPr lang="fr-F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Newton cercle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0"/>
            <a:ext cx="7445654" cy="6761561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4427984" y="630932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M</a:t>
            </a:r>
            <a:r>
              <a:rPr lang="fr-FR" baseline="-25000" dirty="0">
                <a:solidFill>
                  <a:srgbClr val="FF0000"/>
                </a:solidFill>
              </a:rPr>
              <a:t>1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92080" y="623731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M</a:t>
            </a:r>
            <a:r>
              <a:rPr lang="fr-FR" baseline="-25000" dirty="0">
                <a:solidFill>
                  <a:srgbClr val="FF0000"/>
                </a:solidFill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156176" y="587727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M</a:t>
            </a:r>
            <a:r>
              <a:rPr lang="fr-FR" baseline="-25000" dirty="0">
                <a:solidFill>
                  <a:srgbClr val="FF0000"/>
                </a:solidFill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876256" y="522920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M</a:t>
            </a:r>
            <a:r>
              <a:rPr lang="fr-FR" baseline="-25000" dirty="0">
                <a:solidFill>
                  <a:srgbClr val="FF0000"/>
                </a:solidFill>
              </a:rPr>
              <a:t>4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452320" y="436510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M</a:t>
            </a:r>
            <a:r>
              <a:rPr lang="fr-FR" baseline="-25000" dirty="0">
                <a:solidFill>
                  <a:srgbClr val="FF0000"/>
                </a:solidFill>
              </a:rPr>
              <a:t>5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668344" y="335699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M</a:t>
            </a:r>
            <a:r>
              <a:rPr lang="fr-FR" baseline="-25000" dirty="0">
                <a:solidFill>
                  <a:srgbClr val="FF0000"/>
                </a:solidFill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596336" y="249289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M</a:t>
            </a:r>
            <a:r>
              <a:rPr lang="fr-FR" baseline="-25000" dirty="0">
                <a:solidFill>
                  <a:srgbClr val="FF0000"/>
                </a:solidFill>
              </a:rPr>
              <a:t>7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308304" y="170080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M</a:t>
            </a:r>
            <a:r>
              <a:rPr lang="fr-FR" baseline="-25000" dirty="0">
                <a:solidFill>
                  <a:srgbClr val="FF0000"/>
                </a:solidFill>
              </a:rPr>
              <a:t>8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732240" y="98072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M</a:t>
            </a:r>
            <a:r>
              <a:rPr lang="fr-FR" baseline="-25000" dirty="0">
                <a:solidFill>
                  <a:srgbClr val="FF0000"/>
                </a:solidFill>
              </a:rPr>
              <a:t>9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012160" y="47667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M</a:t>
            </a:r>
            <a:r>
              <a:rPr lang="fr-FR" baseline="-25000" dirty="0">
                <a:solidFill>
                  <a:srgbClr val="FF0000"/>
                </a:solidFill>
              </a:rPr>
              <a:t>10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1691680" y="404664"/>
            <a:ext cx="5904656" cy="58326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4" name="Connecteur droit avec flèche 23"/>
          <p:cNvCxnSpPr/>
          <p:nvPr/>
        </p:nvCxnSpPr>
        <p:spPr>
          <a:xfrm flipH="1" flipV="1">
            <a:off x="7308304" y="1556792"/>
            <a:ext cx="216024" cy="1080120"/>
          </a:xfrm>
          <a:prstGeom prst="straightConnector1">
            <a:avLst/>
          </a:prstGeom>
          <a:ln w="34925" cmpd="sng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7524328" y="105273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7380312" y="134076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v</a:t>
            </a:r>
            <a:r>
              <a:rPr lang="fr-FR" b="1" baseline="-25000" dirty="0">
                <a:solidFill>
                  <a:srgbClr val="00B0F0"/>
                </a:solidFill>
              </a:rPr>
              <a:t>7</a:t>
            </a:r>
            <a:endParaRPr lang="fr-FR" b="1" dirty="0">
              <a:solidFill>
                <a:srgbClr val="00B0F0"/>
              </a:solidFill>
            </a:endParaRPr>
          </a:p>
        </p:txBody>
      </p:sp>
      <p:cxnSp>
        <p:nvCxnSpPr>
          <p:cNvPr id="36" name="Connecteur droit avec flèche 35"/>
          <p:cNvCxnSpPr/>
          <p:nvPr/>
        </p:nvCxnSpPr>
        <p:spPr>
          <a:xfrm flipH="1" flipV="1">
            <a:off x="5796136" y="332656"/>
            <a:ext cx="864096" cy="864096"/>
          </a:xfrm>
          <a:prstGeom prst="straightConnector1">
            <a:avLst/>
          </a:prstGeom>
          <a:ln w="34925" cmpd="sng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/>
          <p:nvPr/>
        </p:nvCxnSpPr>
        <p:spPr>
          <a:xfrm flipH="1" flipV="1">
            <a:off x="6372200" y="1052736"/>
            <a:ext cx="864096" cy="864096"/>
          </a:xfrm>
          <a:prstGeom prst="straightConnector1">
            <a:avLst/>
          </a:prstGeom>
          <a:ln w="34925" cmpd="sng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/>
          <p:nvPr/>
        </p:nvCxnSpPr>
        <p:spPr>
          <a:xfrm>
            <a:off x="6444208" y="1124744"/>
            <a:ext cx="216024" cy="1080120"/>
          </a:xfrm>
          <a:prstGeom prst="straightConnector1">
            <a:avLst/>
          </a:prstGeom>
          <a:ln w="34925" cmpd="sng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/>
          <p:nvPr/>
        </p:nvCxnSpPr>
        <p:spPr>
          <a:xfrm flipH="1">
            <a:off x="6588224" y="1844824"/>
            <a:ext cx="648072" cy="360040"/>
          </a:xfrm>
          <a:prstGeom prst="straightConnector1">
            <a:avLst/>
          </a:prstGeom>
          <a:ln w="34925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 flipH="1">
            <a:off x="4427984" y="1916832"/>
            <a:ext cx="2664296" cy="15121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ZoneTexte 53"/>
          <p:cNvSpPr txBox="1"/>
          <p:nvPr/>
        </p:nvSpPr>
        <p:spPr>
          <a:xfrm>
            <a:off x="4427984" y="335699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C</a:t>
            </a:r>
          </a:p>
        </p:txBody>
      </p:sp>
      <p:sp>
        <p:nvSpPr>
          <p:cNvPr id="55" name="Ellipse 54"/>
          <p:cNvSpPr/>
          <p:nvPr/>
        </p:nvSpPr>
        <p:spPr>
          <a:xfrm flipH="1" flipV="1">
            <a:off x="4572000" y="3284984"/>
            <a:ext cx="72008" cy="7200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ZoneTexte 57"/>
          <p:cNvSpPr txBox="1"/>
          <p:nvPr/>
        </p:nvSpPr>
        <p:spPr>
          <a:xfrm>
            <a:off x="5940152" y="18864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v</a:t>
            </a:r>
            <a:r>
              <a:rPr lang="fr-FR" b="1" baseline="-25000" dirty="0">
                <a:solidFill>
                  <a:srgbClr val="00B050"/>
                </a:solidFill>
              </a:rPr>
              <a:t>9</a:t>
            </a:r>
            <a:endParaRPr lang="fr-FR" b="1" dirty="0">
              <a:solidFill>
                <a:srgbClr val="00B050"/>
              </a:solidFill>
            </a:endParaRPr>
          </a:p>
        </p:txBody>
      </p:sp>
      <p:cxnSp>
        <p:nvCxnSpPr>
          <p:cNvPr id="60" name="Connecteur droit 59"/>
          <p:cNvCxnSpPr/>
          <p:nvPr/>
        </p:nvCxnSpPr>
        <p:spPr>
          <a:xfrm flipH="1">
            <a:off x="2051720" y="476672"/>
            <a:ext cx="3024336" cy="1440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/>
          <p:cNvCxnSpPr/>
          <p:nvPr/>
        </p:nvCxnSpPr>
        <p:spPr>
          <a:xfrm>
            <a:off x="3131840" y="188640"/>
            <a:ext cx="1548172" cy="3240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/>
          <p:cNvCxnSpPr/>
          <p:nvPr/>
        </p:nvCxnSpPr>
        <p:spPr>
          <a:xfrm>
            <a:off x="3059832" y="1340768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/>
          <p:cNvCxnSpPr/>
          <p:nvPr/>
        </p:nvCxnSpPr>
        <p:spPr>
          <a:xfrm>
            <a:off x="2987824" y="1340768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/>
          <p:cNvCxnSpPr/>
          <p:nvPr/>
        </p:nvCxnSpPr>
        <p:spPr>
          <a:xfrm>
            <a:off x="4067944" y="836712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/>
          <p:cNvCxnSpPr/>
          <p:nvPr/>
        </p:nvCxnSpPr>
        <p:spPr>
          <a:xfrm>
            <a:off x="4139952" y="836712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8" grpId="0" build="allAtOnce"/>
      <p:bldP spid="9" grpId="0" build="allAtOnce"/>
      <p:bldP spid="10" grpId="0" build="allAtOnce"/>
      <p:bldP spid="11" grpId="0" build="allAtOnce"/>
      <p:bldP spid="12" grpId="0" build="allAtOnce"/>
      <p:bldP spid="13" grpId="0" build="allAtOnce"/>
      <p:bldP spid="14" grpId="0" build="allAtOnce"/>
      <p:bldP spid="15" grpId="0" build="allAtOnce"/>
      <p:bldP spid="16" grpId="0" build="allAtOnce"/>
      <p:bldP spid="17" grpId="0" animBg="1"/>
      <p:bldP spid="28" grpId="0" build="allAtOnce"/>
      <p:bldP spid="54" grpId="0" build="allAtOnce"/>
      <p:bldP spid="55" grpId="0" animBg="1"/>
      <p:bldP spid="58" grpId="0" build="allAtOnce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16</Words>
  <Application>Microsoft Office PowerPoint</Application>
  <PresentationFormat>Affichage à l'écran (4:3)</PresentationFormat>
  <Paragraphs>14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6" baseType="lpstr">
      <vt:lpstr>Arial</vt:lpstr>
      <vt:lpstr>Calibri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UTILISATEUR</dc:creator>
  <cp:lastModifiedBy>Toph</cp:lastModifiedBy>
  <cp:revision>32</cp:revision>
  <dcterms:created xsi:type="dcterms:W3CDTF">2012-03-05T20:57:42Z</dcterms:created>
  <dcterms:modified xsi:type="dcterms:W3CDTF">2021-11-28T19:19:48Z</dcterms:modified>
</cp:coreProperties>
</file>